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6" r:id="rId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32" d="100"/>
          <a:sy n="132" d="100"/>
        </p:scale>
        <p:origin x="-630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Let’s make our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hearts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24865" y="102990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 </a:t>
            </a: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open door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4437" y="164429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inviting every race,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10465" y="2266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embracing the rich and poor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823" y="514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God’s kingdom will grow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600" y="1123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like it never has before,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3200401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8501" y="17319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when we make our heart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8823" y="2343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   an open door…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86947</TotalTime>
  <Words>36</Words>
  <Application>Microsoft Office PowerPoint</Application>
  <PresentationFormat>On-screen Show (16:9)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535</cp:revision>
  <dcterms:created xsi:type="dcterms:W3CDTF">2000-04-04T23:34:29Z</dcterms:created>
  <dcterms:modified xsi:type="dcterms:W3CDTF">2012-12-06T14:15:10Z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