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5" r:id="rId2"/>
    <p:sldId id="1216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Let’s make our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hearts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 </a:t>
            </a: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open door</a:t>
            </a: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inviting every race,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embracing the rich and poor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10001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God’s kingdom will grow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like it never has before,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when we make our heart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895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 an open door…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86945</TotalTime>
  <Words>36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2012-12-06T14:17:31Z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