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1222" r:id="rId2"/>
    <p:sldId id="1215" r:id="rId3"/>
    <p:sldId id="1217" r:id="rId4"/>
    <p:sldId id="1218" r:id="rId5"/>
    <p:sldId id="1219" r:id="rId6"/>
    <p:sldId id="1220" r:id="rId7"/>
    <p:sldId id="1221" r:id="rId8"/>
  </p:sldIdLst>
  <p:sldSz cx="9144000" cy="5143500" type="screen16x9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132" d="100"/>
          <a:sy n="132" d="100"/>
        </p:scale>
        <p:origin x="-582" y="-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E7CAAF7C-A861-4466-A839-66852123EB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7014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30129-2313-4320-81B8-415DCB0DE0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950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482274-F826-4B30-B451-F13EED8895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695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6508C0-5573-4A15-A9CC-4D6CBA3F06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897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8A8B67-34EC-486B-9F4A-E38BAE1402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909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C7BAB-B248-4072-9D2D-576EDA1F6A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283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DFD05F-735C-45F4-A946-5003ECEEDF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963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1D997-4138-4140-9E01-3764D46830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339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024F9B-47E2-4AA2-BC2F-C0C26CD4A5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182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AFE499-8051-4EB8-A98C-5D453D7BB9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18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BA1EF9-7B57-4483-9D96-8D77B62D11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708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9E69-1C40-4A26-A549-695E82A9B2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41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F7CFC09E-32D0-482E-9E5A-2EE0C681CD4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637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6417" y="122240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/>
                </a:solidFill>
                <a:latin typeface="Times New Roman" charset="0"/>
              </a:rPr>
              <a:t>Let’s make our </a:t>
            </a: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hearts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1229" y="18859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an </a:t>
            </a:r>
            <a:r>
              <a:rPr lang="en-US" sz="4800" b="1" dirty="0">
                <a:solidFill>
                  <a:schemeClr val="bg1"/>
                </a:solidFill>
                <a:latin typeface="Times New Roman" charset="0"/>
              </a:rPr>
              <a:t>open door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6417" y="122240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Inviting every race,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18859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Embracing the rich and poor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63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6417" y="122240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God Kingdom will grow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18859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like it never has before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34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6417" y="122240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When we make our hearts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4175" y="18859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an open door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21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6417" y="1222406"/>
            <a:ext cx="91440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latin typeface="Times New Roman" charset="0"/>
              </a:rPr>
              <a:t>When we make</a:t>
            </a:r>
            <a:endParaRPr lang="en-US" sz="6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38501" y="3200401"/>
            <a:ext cx="9144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4000">
              <a:solidFill>
                <a:schemeClr val="bg1"/>
              </a:solidFill>
              <a:effectLst/>
              <a:latin typeface="Times New Roman" charset="0"/>
            </a:endParaRPr>
          </a:p>
          <a:p>
            <a:pPr>
              <a:spcBef>
                <a:spcPct val="50000"/>
              </a:spcBef>
            </a:pPr>
            <a:endParaRPr lang="en-US" sz="4000"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8501" y="1913787"/>
            <a:ext cx="91440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latin typeface="Times New Roman" charset="0"/>
              </a:rPr>
              <a:t>     our hearts . . .</a:t>
            </a:r>
            <a:endParaRPr lang="en-US" sz="66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65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6417" y="1222406"/>
            <a:ext cx="91440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latin typeface="Times New Roman" charset="0"/>
              </a:rPr>
              <a:t>When we make</a:t>
            </a:r>
            <a:endParaRPr lang="en-US" sz="6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38501" y="3200401"/>
            <a:ext cx="9144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4000">
              <a:solidFill>
                <a:schemeClr val="bg1"/>
              </a:solidFill>
              <a:effectLst/>
              <a:latin typeface="Times New Roman" charset="0"/>
            </a:endParaRPr>
          </a:p>
          <a:p>
            <a:pPr>
              <a:spcBef>
                <a:spcPct val="50000"/>
              </a:spcBef>
            </a:pPr>
            <a:endParaRPr lang="en-US" sz="4000"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8501" y="1913787"/>
            <a:ext cx="91440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latin typeface="Times New Roman" charset="0"/>
              </a:rPr>
              <a:t>our hearts</a:t>
            </a:r>
            <a:endParaRPr lang="en-US" sz="6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38501" y="2571750"/>
            <a:ext cx="91440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latin typeface="Times New Roman" charset="0"/>
              </a:rPr>
              <a:t>An open door</a:t>
            </a:r>
            <a:endParaRPr lang="en-US" sz="66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98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86949</TotalTime>
  <Words>50</Words>
  <Application>Microsoft Office PowerPoint</Application>
  <PresentationFormat>On-screen Show (16:9)</PresentationFormat>
  <Paragraphs>13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534</cp:revision>
  <dcterms:created xsi:type="dcterms:W3CDTF">2000-04-04T23:34:29Z</dcterms:created>
  <dcterms:modified xsi:type="dcterms:W3CDTF">2012-12-06T14:21:36Z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