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6"/>
  </p:notesMasterIdLst>
  <p:sldIdLst>
    <p:sldId id="1254" r:id="rId3"/>
    <p:sldId id="1249" r:id="rId4"/>
    <p:sldId id="1228" r:id="rId5"/>
    <p:sldId id="1215" r:id="rId6"/>
    <p:sldId id="1229" r:id="rId7"/>
    <p:sldId id="1230" r:id="rId8"/>
    <p:sldId id="1227" r:id="rId9"/>
    <p:sldId id="1231" r:id="rId10"/>
    <p:sldId id="1232" r:id="rId11"/>
    <p:sldId id="1246" r:id="rId12"/>
    <p:sldId id="1234" r:id="rId13"/>
    <p:sldId id="1233" r:id="rId14"/>
    <p:sldId id="1235" r:id="rId15"/>
    <p:sldId id="1236" r:id="rId16"/>
    <p:sldId id="1223" r:id="rId17"/>
    <p:sldId id="1237" r:id="rId18"/>
    <p:sldId id="1238" r:id="rId19"/>
    <p:sldId id="1240" r:id="rId20"/>
    <p:sldId id="1239" r:id="rId21"/>
    <p:sldId id="1241" r:id="rId22"/>
    <p:sldId id="1242" r:id="rId23"/>
    <p:sldId id="1243" r:id="rId24"/>
    <p:sldId id="1244" r:id="rId25"/>
    <p:sldId id="1224" r:id="rId26"/>
    <p:sldId id="1245" r:id="rId27"/>
    <p:sldId id="1248" r:id="rId28"/>
    <p:sldId id="1250" r:id="rId29"/>
    <p:sldId id="1251" r:id="rId30"/>
    <p:sldId id="1247" r:id="rId31"/>
    <p:sldId id="1252" r:id="rId32"/>
    <p:sldId id="1253" r:id="rId33"/>
    <p:sldId id="1257" r:id="rId34"/>
    <p:sldId id="1258" r:id="rId35"/>
    <p:sldId id="1255" r:id="rId36"/>
    <p:sldId id="1259" r:id="rId37"/>
    <p:sldId id="1260" r:id="rId38"/>
    <p:sldId id="1256" r:id="rId39"/>
    <p:sldId id="1261" r:id="rId40"/>
    <p:sldId id="1262" r:id="rId41"/>
    <p:sldId id="1266" r:id="rId42"/>
    <p:sldId id="1267" r:id="rId43"/>
    <p:sldId id="1263" r:id="rId44"/>
    <p:sldId id="1268" r:id="rId45"/>
    <p:sldId id="1269" r:id="rId46"/>
    <p:sldId id="1270" r:id="rId47"/>
    <p:sldId id="1265" r:id="rId48"/>
    <p:sldId id="1271" r:id="rId49"/>
    <p:sldId id="1273" r:id="rId50"/>
    <p:sldId id="1274" r:id="rId51"/>
    <p:sldId id="1277" r:id="rId52"/>
    <p:sldId id="1276" r:id="rId53"/>
    <p:sldId id="1275" r:id="rId54"/>
    <p:sldId id="1278" r:id="rId55"/>
    <p:sldId id="1272" r:id="rId56"/>
    <p:sldId id="1279" r:id="rId57"/>
    <p:sldId id="1282" r:id="rId58"/>
    <p:sldId id="1281" r:id="rId59"/>
    <p:sldId id="1283" r:id="rId60"/>
    <p:sldId id="1284" r:id="rId61"/>
    <p:sldId id="1285" r:id="rId62"/>
    <p:sldId id="1287" r:id="rId63"/>
    <p:sldId id="1286" r:id="rId64"/>
    <p:sldId id="1280" r:id="rId65"/>
    <p:sldId id="1290" r:id="rId66"/>
    <p:sldId id="1289" r:id="rId67"/>
    <p:sldId id="1292" r:id="rId68"/>
    <p:sldId id="1288" r:id="rId69"/>
    <p:sldId id="1293" r:id="rId70"/>
    <p:sldId id="1294" r:id="rId71"/>
    <p:sldId id="1291" r:id="rId72"/>
    <p:sldId id="1297" r:id="rId73"/>
    <p:sldId id="1298" r:id="rId74"/>
    <p:sldId id="1295" r:id="rId75"/>
    <p:sldId id="1300" r:id="rId76"/>
    <p:sldId id="1301" r:id="rId77"/>
    <p:sldId id="1302" r:id="rId78"/>
    <p:sldId id="1299" r:id="rId79"/>
    <p:sldId id="1296" r:id="rId80"/>
    <p:sldId id="1304" r:id="rId81"/>
    <p:sldId id="1306" r:id="rId82"/>
    <p:sldId id="1307" r:id="rId83"/>
    <p:sldId id="1308" r:id="rId84"/>
    <p:sldId id="1309" r:id="rId85"/>
    <p:sldId id="1305" r:id="rId86"/>
    <p:sldId id="1310" r:id="rId87"/>
    <p:sldId id="1311" r:id="rId88"/>
    <p:sldId id="1314" r:id="rId89"/>
    <p:sldId id="1313" r:id="rId90"/>
    <p:sldId id="1317" r:id="rId91"/>
    <p:sldId id="1312" r:id="rId92"/>
    <p:sldId id="1316" r:id="rId93"/>
    <p:sldId id="1318" r:id="rId94"/>
    <p:sldId id="1315" r:id="rId9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97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Prepare Him room,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5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Prepare Him room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9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Prepare Him room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Prepare Him room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Prepare Him room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nature 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0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every heart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Prepare Him room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nature 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1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nature 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8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nature 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nature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sing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and </a:t>
            </a: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heav’n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nature sing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9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Men their songs employ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1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Men their songs employ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66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Savior reigns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Men their songs employ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 joy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 the sound joy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While fields and floods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Rocks, hills and plains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 the sound joy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1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9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Repeat…..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Repeat the sounding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6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Nor thorns infest the ground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Nor thorns infest the ground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more let sins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sorrows grow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Nor thorns infest the ground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5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0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4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1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8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1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6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come to make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His blessings flow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2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7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as the curse 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 far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as,  As far as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curse </a:t>
            </a: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is found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8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Let earth receive her King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5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As far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as,  As far as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curse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is found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1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0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makes the nations prove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makes the nations prove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He rules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With truth and grace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makes the nations prove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earth receive her King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8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glories of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His righteousness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0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wonders,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3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Joy to the world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Lord is come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Let earth receive her King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wonders,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4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wonders,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wonders,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78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wonders,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96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2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87442</TotalTime>
  <Words>779</Words>
  <Application>Microsoft Office PowerPoint</Application>
  <PresentationFormat>On-screen Show (4:3)</PresentationFormat>
  <Paragraphs>195</Paragraphs>
  <Slides>93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93</vt:i4>
      </vt:variant>
    </vt:vector>
  </HeadingPairs>
  <TitlesOfParts>
    <vt:vector size="95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541</cp:revision>
  <dcterms:created xsi:type="dcterms:W3CDTF">2000-04-04T23:34:29Z</dcterms:created>
  <dcterms:modified xsi:type="dcterms:W3CDTF">2012-12-10T22:06:51Z</dcterms:modified>
  <cp:contentStatus/>
</cp:coreProperties>
</file>