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14" r:id="rId2"/>
    <p:sldId id="416" r:id="rId3"/>
    <p:sldId id="41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8" autoAdjust="0"/>
    <p:restoredTop sz="94660"/>
  </p:normalViewPr>
  <p:slideViewPr>
    <p:cSldViewPr>
      <p:cViewPr varScale="1">
        <p:scale>
          <a:sx n="75" d="100"/>
          <a:sy n="75" d="100"/>
        </p:scale>
        <p:origin x="-96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7" Type="http://schemas.openxmlformats.org/officeDocument/2006/relationships/hyperlink" Target="http://dev.agodsendtech.com/mu_chords/quickimages/0/B/2/" TargetMode="External"/><Relationship Id="rId2" Type="http://schemas.openxmlformats.org/officeDocument/2006/relationships/hyperlink" Target="http://dev.agodsendtech.com/mu_chords/quickimages/0/D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/9/" TargetMode="External"/><Relationship Id="rId5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Joy to the world!   The lord is come;       Let earth receive her King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>
                <a:solidFill>
                  <a:srgbClr val="FFFFFF"/>
                </a:solidFill>
              </a:rPr>
              <a:t>Heav’n and nature sing</a:t>
            </a:r>
            <a:r>
              <a:rPr lang="en-US" kern="0" dirty="0" smtClean="0">
                <a:solidFill>
                  <a:srgbClr val="FFFFFF"/>
                </a:solidFill>
              </a:rPr>
              <a:t>,      And </a:t>
            </a:r>
            <a:r>
              <a:rPr lang="en-US" kern="0" dirty="0">
                <a:solidFill>
                  <a:srgbClr val="FFFFFF"/>
                </a:solidFill>
              </a:rPr>
              <a:t>Heav’n and nature sing</a:t>
            </a:r>
            <a:r>
              <a:rPr lang="en-US" kern="0" dirty="0" smtClean="0">
                <a:solidFill>
                  <a:srgbClr val="FFFFFF"/>
                </a:solidFill>
              </a:rPr>
              <a:t>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Let every heart   prepare Him room</a:t>
            </a:r>
            <a:r>
              <a:rPr lang="en-US" kern="0" dirty="0" smtClean="0">
                <a:solidFill>
                  <a:srgbClr val="FFFFFF"/>
                </a:solidFill>
              </a:rPr>
              <a:t>, 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 err="1">
                <a:solidFill>
                  <a:srgbClr val="FFFFFF"/>
                </a:solidFill>
              </a:rPr>
              <a:t>heav’n</a:t>
            </a: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and  </a:t>
            </a:r>
            <a:r>
              <a:rPr lang="en-US" kern="0" dirty="0" err="1" smtClean="0">
                <a:solidFill>
                  <a:srgbClr val="FFFFFF"/>
                </a:solidFill>
              </a:rPr>
              <a:t>heav’n</a:t>
            </a:r>
            <a:r>
              <a:rPr lang="en-US" kern="0" dirty="0" smtClean="0">
                <a:solidFill>
                  <a:srgbClr val="FFFFFF"/>
                </a:solidFill>
              </a:rPr>
              <a:t>        and   </a:t>
            </a:r>
            <a:r>
              <a:rPr lang="en-US" kern="0" dirty="0" err="1" smtClean="0">
                <a:solidFill>
                  <a:srgbClr val="FFFFFF"/>
                </a:solidFill>
              </a:rPr>
              <a:t>na-ture</a:t>
            </a:r>
            <a:r>
              <a:rPr lang="en-US" kern="0" dirty="0" smtClean="0">
                <a:solidFill>
                  <a:srgbClr val="FFFFFF"/>
                </a:solidFill>
              </a:rPr>
              <a:t>  sing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980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Joy to the world!   The Savior reigns      Let men their songs employ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56822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    repeat </a:t>
            </a:r>
            <a:r>
              <a:rPr lang="en-US" kern="0" dirty="0">
                <a:solidFill>
                  <a:srgbClr val="FFFFFF"/>
                </a:solidFill>
              </a:rPr>
              <a:t>the sounding joy</a:t>
            </a:r>
            <a:r>
              <a:rPr lang="en-US" kern="0" dirty="0" smtClean="0">
                <a:solidFill>
                  <a:srgbClr val="FFFFFF"/>
                </a:solidFill>
              </a:rPr>
              <a:t>,      repeat the sounding joy,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7715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while fields and floods   rocks hills and plains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   repeat ,  re-peat  the  sounding   joy</a:t>
            </a:r>
            <a:endParaRPr lang="en-US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58000" y="109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No more let sins     and sorrows grow     nor thorns infest the ground;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As </a:t>
            </a:r>
            <a:r>
              <a:rPr lang="en-US" kern="0" dirty="0">
                <a:solidFill>
                  <a:srgbClr val="FFFFFF"/>
                </a:solidFill>
              </a:rPr>
              <a:t>far as the curse is found</a:t>
            </a:r>
            <a:r>
              <a:rPr lang="en-US" kern="0" dirty="0" smtClean="0">
                <a:solidFill>
                  <a:srgbClr val="FFFFFF"/>
                </a:solidFill>
              </a:rPr>
              <a:t>,      as far as the curse is found,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442099" y="371043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He comes to make     His blessings flow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549621" y="273804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969093" y="35067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8135030" y="39080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532105" y="371043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6133579" y="33740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As far as,     as far as       the </a:t>
            </a:r>
            <a:r>
              <a:rPr lang="en-US" kern="0" dirty="0">
                <a:solidFill>
                  <a:srgbClr val="FFFFFF"/>
                </a:solidFill>
              </a:rPr>
              <a:t>curse is found</a:t>
            </a: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988553" y="350672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081462" y="2729897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912159" y="350110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670552" y="35011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4656398" y="272989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4862495" y="194341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056328" y="2738040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1092903" y="191761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1208890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2920097" y="271998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815759" y="273804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5655356" y="271998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980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He rules the world  with truth and grace, and makes the nations prove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56822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And wonders of His love,       and wonders of His love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4663156" y="3666005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7715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the glories of         His righteousness…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17082" y="602989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7159593" y="361094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8146101" y="366600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3475871" y="366453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2" name="Text Box 17"/>
          <p:cNvSpPr txBox="1">
            <a:spLocks noChangeArrowheads="1"/>
          </p:cNvSpPr>
          <p:nvPr/>
        </p:nvSpPr>
        <p:spPr bwMode="auto">
          <a:xfrm>
            <a:off x="6121216" y="365394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And wonders</a:t>
            </a:r>
            <a:r>
              <a:rPr lang="en-US" kern="0" smtClean="0">
                <a:solidFill>
                  <a:srgbClr val="FFFFFF"/>
                </a:solidFill>
              </a:rPr>
              <a:t>,   and wonders </a:t>
            </a:r>
            <a:r>
              <a:rPr lang="en-US" kern="0" dirty="0">
                <a:solidFill>
                  <a:srgbClr val="FFFFFF"/>
                </a:solidFill>
              </a:rPr>
              <a:t>of His love</a:t>
            </a: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4164336" y="365663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4380577" y="6042830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2844634" y="36518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274996" y="3610942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9"/>
          <p:cNvSpPr txBox="1">
            <a:spLocks noChangeArrowheads="1"/>
          </p:cNvSpPr>
          <p:nvPr/>
        </p:nvSpPr>
        <p:spPr bwMode="auto">
          <a:xfrm>
            <a:off x="3854818" y="605656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" name="Text Box 17"/>
          <p:cNvSpPr txBox="1">
            <a:spLocks noChangeArrowheads="1"/>
          </p:cNvSpPr>
          <p:nvPr/>
        </p:nvSpPr>
        <p:spPr bwMode="auto">
          <a:xfrm>
            <a:off x="4790133" y="5265709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3255764" y="6056567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" name="Text Box 9"/>
          <p:cNvSpPr txBox="1">
            <a:spLocks noChangeArrowheads="1"/>
          </p:cNvSpPr>
          <p:nvPr/>
        </p:nvSpPr>
        <p:spPr bwMode="auto">
          <a:xfrm>
            <a:off x="1241060" y="526570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1208890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2733130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8" name="Text Box 9"/>
          <p:cNvSpPr txBox="1">
            <a:spLocks noChangeArrowheads="1"/>
          </p:cNvSpPr>
          <p:nvPr/>
        </p:nvSpPr>
        <p:spPr bwMode="auto">
          <a:xfrm>
            <a:off x="1503128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5120602" y="604283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3826951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3507330" y="4450992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3106220" y="525995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" name="Text Box 17"/>
          <p:cNvSpPr txBox="1">
            <a:spLocks noChangeArrowheads="1"/>
          </p:cNvSpPr>
          <p:nvPr/>
        </p:nvSpPr>
        <p:spPr bwMode="auto">
          <a:xfrm>
            <a:off x="6709501" y="523321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3327307" y="194341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17"/>
          <p:cNvSpPr txBox="1">
            <a:spLocks noChangeArrowheads="1"/>
          </p:cNvSpPr>
          <p:nvPr/>
        </p:nvSpPr>
        <p:spPr bwMode="auto">
          <a:xfrm>
            <a:off x="7122436" y="1936245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337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13755</TotalTime>
  <Words>228</Words>
  <Application>Microsoft Office PowerPoint</Application>
  <PresentationFormat>On-screen Show (4:3)</PresentationFormat>
  <Paragraphs>64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469</cp:revision>
  <dcterms:created xsi:type="dcterms:W3CDTF">2000-04-06T22:37:36Z</dcterms:created>
  <dcterms:modified xsi:type="dcterms:W3CDTF">2012-12-14T01:06:33Z</dcterms:modified>
  <cp:contentStatus/>
</cp:coreProperties>
</file>