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223" r:id="rId2"/>
    <p:sldId id="1224" r:id="rId3"/>
    <p:sldId id="1226" r:id="rId4"/>
    <p:sldId id="1225" r:id="rId5"/>
    <p:sldId id="1227" r:id="rId6"/>
    <p:sldId id="1228" r:id="rId7"/>
    <p:sldId id="1229" r:id="rId8"/>
    <p:sldId id="1230" r:id="rId9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4" d="100"/>
          <a:sy n="54" d="100"/>
        </p:scale>
        <p:origin x="36" y="6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with a battle cry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04800"/>
            <a:ext cx="12192000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6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  <a:p>
            <a:pPr lvl="0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marching…</a:t>
            </a:r>
            <a:b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6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gonna</a:t>
            </a: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take </a:t>
            </a: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our stand!</a:t>
            </a:r>
          </a:p>
          <a:p>
            <a:pPr lvl="0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By the power of the Spirit</a:t>
            </a:r>
            <a:b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can conquer in His Name!</a:t>
            </a:r>
            <a:endParaRPr lang="en-US" sz="6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775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838200"/>
            <a:ext cx="121920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 no need to fear 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 and he’s in our hands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6926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448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10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00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965" y="838200"/>
            <a:ext cx="12192000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marching….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marching </a:t>
            </a: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  <a:p>
            <a:pPr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6081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86974</TotalTime>
  <Words>26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2013-04-24T17:17:56Z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