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1223" r:id="rId2"/>
    <p:sldId id="1224" r:id="rId3"/>
    <p:sldId id="1226" r:id="rId4"/>
    <p:sldId id="1225" r:id="rId5"/>
    <p:sldId id="1227" r:id="rId6"/>
    <p:sldId id="1228" r:id="rId7"/>
    <p:sldId id="1229" r:id="rId8"/>
    <p:sldId id="1230" r:id="rId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412" autoAdjust="0"/>
    <p:restoredTop sz="94550" autoAdjust="0"/>
  </p:normalViewPr>
  <p:slideViewPr>
    <p:cSldViewPr>
      <p:cViewPr varScale="1">
        <p:scale>
          <a:sx n="81" d="100"/>
          <a:sy n="81" d="100"/>
        </p:scale>
        <p:origin x="1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14451"/>
            <a:ext cx="9144000" cy="4084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050"/>
              </a:lnSpc>
              <a:spcBef>
                <a:spcPct val="50000"/>
              </a:spcBef>
            </a:pP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are the children 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the Lord Most High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Marching in the Spirit with a battle cry</a:t>
            </a:r>
          </a:p>
          <a:p>
            <a:pPr eaLnBrk="1" hangingPunct="1">
              <a:lnSpc>
                <a:spcPts val="4050"/>
              </a:lnSpc>
              <a:spcBef>
                <a:spcPct val="50000"/>
              </a:spcBef>
            </a:pP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weapon formed 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Against the army will stand</a:t>
            </a: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to the promise,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take this land!</a:t>
            </a: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85851"/>
            <a:ext cx="9144000" cy="4547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marching…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</a:t>
            </a:r>
            <a:r>
              <a:rPr lang="en-US" sz="495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take this land!</a:t>
            </a:r>
          </a:p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95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We’re marching…</a:t>
            </a:r>
            <a:br>
              <a:rPr lang="en-US" sz="495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495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We’re </a:t>
            </a:r>
            <a:r>
              <a:rPr lang="en-US" sz="495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gonna</a:t>
            </a:r>
            <a:r>
              <a:rPr lang="en-US" sz="495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take our stand!</a:t>
            </a:r>
          </a:p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95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By the power of the Spirit</a:t>
            </a:r>
            <a:br>
              <a:rPr lang="en-US" sz="495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495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We can conquer in His Name!</a:t>
            </a:r>
          </a:p>
        </p:txBody>
      </p:sp>
    </p:spTree>
    <p:extLst>
      <p:ext uri="{BB962C8B-B14F-4D97-AF65-F5344CB8AC3E}">
        <p14:creationId xmlns:p14="http://schemas.microsoft.com/office/powerpoint/2010/main" val="1067751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485901"/>
            <a:ext cx="9144000" cy="3558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050"/>
              </a:lnSpc>
              <a:spcBef>
                <a:spcPct val="50000"/>
              </a:spcBef>
            </a:pP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of good courage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get ready to fight no need to fear 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It’s by His Power and Might</a:t>
            </a:r>
            <a:endParaRPr lang="en-US" sz="40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eaLnBrk="1" hangingPunct="1">
              <a:lnSpc>
                <a:spcPts val="4050"/>
              </a:lnSpc>
              <a:spcBef>
                <a:spcPct val="50000"/>
              </a:spcBef>
            </a:pP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Satan’s defeated and he’s in our hands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to the promise,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take this land!</a:t>
            </a:r>
          </a:p>
        </p:txBody>
      </p:sp>
    </p:spTree>
    <p:extLst>
      <p:ext uri="{BB962C8B-B14F-4D97-AF65-F5344CB8AC3E}">
        <p14:creationId xmlns:p14="http://schemas.microsoft.com/office/powerpoint/2010/main" val="3269261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6724" y="1485900"/>
            <a:ext cx="9144000" cy="3377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can stand….</a:t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I can stand….</a:t>
            </a:r>
          </a:p>
          <a:p>
            <a:pPr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1344481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6724" y="1485900"/>
            <a:ext cx="9144000" cy="3377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 stand….</a:t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You can stand….</a:t>
            </a:r>
          </a:p>
          <a:p>
            <a:pPr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162102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6724" y="1485900"/>
            <a:ext cx="9144000" cy="3377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can stand….</a:t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We can stand….</a:t>
            </a:r>
          </a:p>
          <a:p>
            <a:pPr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1737002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6724" y="1485900"/>
            <a:ext cx="9144000" cy="3377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We’re marching….</a:t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We’re marching 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….</a:t>
            </a:r>
          </a:p>
          <a:p>
            <a:pPr eaLnBrk="1" hangingPunct="1">
              <a:lnSpc>
                <a:spcPts val="7050"/>
              </a:lnSpc>
              <a:spcBef>
                <a:spcPct val="50000"/>
              </a:spcBef>
            </a:pP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In His Name!</a:t>
            </a:r>
          </a:p>
        </p:txBody>
      </p:sp>
    </p:spTree>
    <p:extLst>
      <p:ext uri="{BB962C8B-B14F-4D97-AF65-F5344CB8AC3E}">
        <p14:creationId xmlns:p14="http://schemas.microsoft.com/office/powerpoint/2010/main" val="1997608105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86974</TotalTime>
  <Words>26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539</cp:revision>
  <dcterms:created xsi:type="dcterms:W3CDTF">2000-04-04T23:34:29Z</dcterms:created>
  <dcterms:modified xsi:type="dcterms:W3CDTF">2013-04-24T17:18:26Z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