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1223" r:id="rId2"/>
    <p:sldId id="1224" r:id="rId3"/>
    <p:sldId id="1226" r:id="rId4"/>
    <p:sldId id="1225" r:id="rId5"/>
    <p:sldId id="1227" r:id="rId6"/>
    <p:sldId id="1228" r:id="rId7"/>
    <p:sldId id="1229" r:id="rId8"/>
    <p:sldId id="1230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12" autoAdjust="0"/>
    <p:restoredTop sz="94550" autoAdjust="0"/>
  </p:normalViewPr>
  <p:slideViewPr>
    <p:cSldViewPr>
      <p:cViewPr varScale="1">
        <p:scale>
          <a:sx n="81" d="100"/>
          <a:sy n="81" d="100"/>
        </p:scale>
        <p:origin x="1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1"/>
            <a:ext cx="9144000" cy="408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with a battle cry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85851"/>
            <a:ext cx="9144000" cy="454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49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marching…</a:t>
            </a:r>
            <a:b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495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gonna</a:t>
            </a: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take our stand!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By the power of the Spirit</a:t>
            </a:r>
            <a:b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 can conquer in His Name!</a:t>
            </a:r>
          </a:p>
        </p:txBody>
      </p:sp>
    </p:spTree>
    <p:extLst>
      <p:ext uri="{BB962C8B-B14F-4D97-AF65-F5344CB8AC3E}">
        <p14:creationId xmlns:p14="http://schemas.microsoft.com/office/powerpoint/2010/main" val="106775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85901"/>
            <a:ext cx="9144000" cy="355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 no need to fear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 and he’s in our hands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6926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4448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6210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7370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marching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997608105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86974</TotalTime>
  <Words>26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2013-04-24T17:18:26Z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