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7"/>
  </p:notesMasterIdLst>
  <p:sldIdLst>
    <p:sldId id="1223" r:id="rId2"/>
    <p:sldId id="1233" r:id="rId3"/>
    <p:sldId id="1252" r:id="rId4"/>
    <p:sldId id="1251" r:id="rId5"/>
    <p:sldId id="1250" r:id="rId6"/>
    <p:sldId id="1249" r:id="rId7"/>
    <p:sldId id="1255" r:id="rId8"/>
    <p:sldId id="1254" r:id="rId9"/>
    <p:sldId id="1253" r:id="rId10"/>
    <p:sldId id="1235" r:id="rId11"/>
    <p:sldId id="1256" r:id="rId12"/>
    <p:sldId id="1237" r:id="rId13"/>
    <p:sldId id="1258" r:id="rId14"/>
    <p:sldId id="1257" r:id="rId15"/>
    <p:sldId id="1259" r:id="rId16"/>
    <p:sldId id="1236" r:id="rId17"/>
    <p:sldId id="1260" r:id="rId18"/>
    <p:sldId id="1261" r:id="rId19"/>
    <p:sldId id="1273" r:id="rId20"/>
    <p:sldId id="1272" r:id="rId21"/>
    <p:sldId id="1274" r:id="rId22"/>
    <p:sldId id="1271" r:id="rId23"/>
    <p:sldId id="1241" r:id="rId24"/>
    <p:sldId id="1262" r:id="rId25"/>
    <p:sldId id="1263" r:id="rId26"/>
    <p:sldId id="1264" r:id="rId27"/>
    <p:sldId id="1275" r:id="rId28"/>
    <p:sldId id="1268" r:id="rId29"/>
    <p:sldId id="1267" r:id="rId30"/>
    <p:sldId id="1266" r:id="rId31"/>
    <p:sldId id="1265" r:id="rId32"/>
    <p:sldId id="1242" r:id="rId33"/>
    <p:sldId id="1276" r:id="rId34"/>
    <p:sldId id="1279" r:id="rId35"/>
    <p:sldId id="1278" r:id="rId36"/>
    <p:sldId id="1277" r:id="rId37"/>
    <p:sldId id="1243" r:id="rId38"/>
    <p:sldId id="1280" r:id="rId39"/>
    <p:sldId id="1281" r:id="rId40"/>
    <p:sldId id="1282" r:id="rId41"/>
    <p:sldId id="1283" r:id="rId42"/>
    <p:sldId id="1238" r:id="rId43"/>
    <p:sldId id="1285" r:id="rId44"/>
    <p:sldId id="1284" r:id="rId45"/>
    <p:sldId id="1286" r:id="rId46"/>
    <p:sldId id="1239" r:id="rId47"/>
    <p:sldId id="1287" r:id="rId48"/>
    <p:sldId id="1288" r:id="rId49"/>
    <p:sldId id="1289" r:id="rId50"/>
    <p:sldId id="1240" r:id="rId51"/>
    <p:sldId id="1290" r:id="rId52"/>
    <p:sldId id="1291" r:id="rId53"/>
    <p:sldId id="1294" r:id="rId54"/>
    <p:sldId id="1293" r:id="rId55"/>
    <p:sldId id="1292" r:id="rId56"/>
    <p:sldId id="1295" r:id="rId57"/>
    <p:sldId id="1296" r:id="rId58"/>
    <p:sldId id="1297" r:id="rId59"/>
    <p:sldId id="1298" r:id="rId60"/>
    <p:sldId id="1299" r:id="rId61"/>
    <p:sldId id="1244" r:id="rId62"/>
    <p:sldId id="1300" r:id="rId63"/>
    <p:sldId id="1301" r:id="rId64"/>
    <p:sldId id="1302" r:id="rId65"/>
    <p:sldId id="1303" r:id="rId66"/>
    <p:sldId id="1304" r:id="rId67"/>
    <p:sldId id="1305" r:id="rId68"/>
    <p:sldId id="1306" r:id="rId69"/>
    <p:sldId id="1307" r:id="rId70"/>
    <p:sldId id="1308" r:id="rId71"/>
    <p:sldId id="1309" r:id="rId72"/>
    <p:sldId id="1310" r:id="rId73"/>
    <p:sldId id="1311" r:id="rId74"/>
    <p:sldId id="1312" r:id="rId75"/>
    <p:sldId id="1313" r:id="rId76"/>
    <p:sldId id="1314" r:id="rId77"/>
    <p:sldId id="1315" r:id="rId78"/>
    <p:sldId id="1316" r:id="rId79"/>
    <p:sldId id="1317" r:id="rId80"/>
    <p:sldId id="1318" r:id="rId81"/>
    <p:sldId id="1319" r:id="rId82"/>
    <p:sldId id="1320" r:id="rId83"/>
    <p:sldId id="1321" r:id="rId84"/>
    <p:sldId id="1322" r:id="rId85"/>
    <p:sldId id="1323" r:id="rId86"/>
    <p:sldId id="1324" r:id="rId87"/>
    <p:sldId id="1325" r:id="rId88"/>
    <p:sldId id="1248" r:id="rId89"/>
    <p:sldId id="1224" r:id="rId90"/>
    <p:sldId id="1226" r:id="rId91"/>
    <p:sldId id="1225" r:id="rId92"/>
    <p:sldId id="1227" r:id="rId93"/>
    <p:sldId id="1228" r:id="rId94"/>
    <p:sldId id="1229" r:id="rId95"/>
    <p:sldId id="1230" r:id="rId9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4" d="100"/>
          <a:sy n="54" d="100"/>
        </p:scale>
        <p:origin x="90" y="7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4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the Spirit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battle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cry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918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weapon formed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1100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weapon formed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63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weapon formed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2410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weapon formed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477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promise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133279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promise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2283560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promise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1170608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promise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1858132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757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55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5062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0956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986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5692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1694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1089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268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0850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276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955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6306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7926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345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7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1735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59092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6749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8919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8643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7470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89073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905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1752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34124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72729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9132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18994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333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4269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75902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92433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11758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726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21452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0030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9576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70454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17950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8248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2741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50315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20963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25880268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41585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25848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706647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7660523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2914331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7698987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72422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99293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</p:spTree>
    <p:extLst>
      <p:ext uri="{BB962C8B-B14F-4D97-AF65-F5344CB8AC3E}">
        <p14:creationId xmlns:p14="http://schemas.microsoft.com/office/powerpoint/2010/main" val="24879766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</p:spTree>
    <p:extLst>
      <p:ext uri="{BB962C8B-B14F-4D97-AF65-F5344CB8AC3E}">
        <p14:creationId xmlns:p14="http://schemas.microsoft.com/office/powerpoint/2010/main" val="22017159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</p:spTree>
    <p:extLst>
      <p:ext uri="{BB962C8B-B14F-4D97-AF65-F5344CB8AC3E}">
        <p14:creationId xmlns:p14="http://schemas.microsoft.com/office/powerpoint/2010/main" val="2529615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2657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4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the Spirit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battle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cry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17737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2780221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5477205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42105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16457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</p:spTree>
    <p:extLst>
      <p:ext uri="{BB962C8B-B14F-4D97-AF65-F5344CB8AC3E}">
        <p14:creationId xmlns:p14="http://schemas.microsoft.com/office/powerpoint/2010/main" val="242737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</p:spTree>
    <p:extLst>
      <p:ext uri="{BB962C8B-B14F-4D97-AF65-F5344CB8AC3E}">
        <p14:creationId xmlns:p14="http://schemas.microsoft.com/office/powerpoint/2010/main" val="244812682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</p:spTree>
    <p:extLst>
      <p:ext uri="{BB962C8B-B14F-4D97-AF65-F5344CB8AC3E}">
        <p14:creationId xmlns:p14="http://schemas.microsoft.com/office/powerpoint/2010/main" val="359125294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76210933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41985811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27972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4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the Spirit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battle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cry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67787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30698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96491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163766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0752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394621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4464469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7945160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86200"/>
            <a:ext cx="12192000" cy="119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95281879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86608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with a battle cry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894" y="1828800"/>
            <a:ext cx="12192000" cy="194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the Spirit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battle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cry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246385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04800"/>
            <a:ext cx="12192000" cy="603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6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  <a:p>
            <a:pPr lvl="0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marching…</a:t>
            </a:r>
            <a:b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6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gonna</a:t>
            </a: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take </a:t>
            </a:r>
            <a: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our stand!</a:t>
            </a:r>
          </a:p>
          <a:p>
            <a:pPr lvl="0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By the power of the Spirit</a:t>
            </a:r>
            <a:b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 can conquer in His Name!</a:t>
            </a:r>
            <a:endParaRPr lang="en-US" sz="6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77518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838200"/>
            <a:ext cx="121920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 no need to fear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 and he’s in our hands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6926147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448158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1026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00257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marching </a:t>
            </a: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7608105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87073</TotalTime>
  <Words>414</Words>
  <Application>Microsoft Office PowerPoint</Application>
  <PresentationFormat>Widescreen</PresentationFormat>
  <Paragraphs>113</Paragraphs>
  <Slides>95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544</cp:revision>
  <dcterms:created xsi:type="dcterms:W3CDTF">2000-04-04T23:34:29Z</dcterms:created>
  <dcterms:modified xsi:type="dcterms:W3CDTF">2013-04-24T18:58:25Z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