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7"/>
  </p:notesMasterIdLst>
  <p:sldIdLst>
    <p:sldId id="1223" r:id="rId2"/>
    <p:sldId id="1233" r:id="rId3"/>
    <p:sldId id="1252" r:id="rId4"/>
    <p:sldId id="1251" r:id="rId5"/>
    <p:sldId id="1250" r:id="rId6"/>
    <p:sldId id="1249" r:id="rId7"/>
    <p:sldId id="1255" r:id="rId8"/>
    <p:sldId id="1254" r:id="rId9"/>
    <p:sldId id="1253" r:id="rId10"/>
    <p:sldId id="1235" r:id="rId11"/>
    <p:sldId id="1256" r:id="rId12"/>
    <p:sldId id="1237" r:id="rId13"/>
    <p:sldId id="1258" r:id="rId14"/>
    <p:sldId id="1257" r:id="rId15"/>
    <p:sldId id="1259" r:id="rId16"/>
    <p:sldId id="1236" r:id="rId17"/>
    <p:sldId id="1260" r:id="rId18"/>
    <p:sldId id="1261" r:id="rId19"/>
    <p:sldId id="1273" r:id="rId20"/>
    <p:sldId id="1272" r:id="rId21"/>
    <p:sldId id="1274" r:id="rId22"/>
    <p:sldId id="1271" r:id="rId23"/>
    <p:sldId id="1241" r:id="rId24"/>
    <p:sldId id="1262" r:id="rId25"/>
    <p:sldId id="1263" r:id="rId26"/>
    <p:sldId id="1264" r:id="rId27"/>
    <p:sldId id="1275" r:id="rId28"/>
    <p:sldId id="1268" r:id="rId29"/>
    <p:sldId id="1267" r:id="rId30"/>
    <p:sldId id="1266" r:id="rId31"/>
    <p:sldId id="1265" r:id="rId32"/>
    <p:sldId id="1242" r:id="rId33"/>
    <p:sldId id="1276" r:id="rId34"/>
    <p:sldId id="1279" r:id="rId35"/>
    <p:sldId id="1278" r:id="rId36"/>
    <p:sldId id="1277" r:id="rId37"/>
    <p:sldId id="1243" r:id="rId38"/>
    <p:sldId id="1280" r:id="rId39"/>
    <p:sldId id="1281" r:id="rId40"/>
    <p:sldId id="1282" r:id="rId41"/>
    <p:sldId id="1283" r:id="rId42"/>
    <p:sldId id="1238" r:id="rId43"/>
    <p:sldId id="1285" r:id="rId44"/>
    <p:sldId id="1284" r:id="rId45"/>
    <p:sldId id="1286" r:id="rId46"/>
    <p:sldId id="1239" r:id="rId47"/>
    <p:sldId id="1287" r:id="rId48"/>
    <p:sldId id="1288" r:id="rId49"/>
    <p:sldId id="1289" r:id="rId50"/>
    <p:sldId id="1240" r:id="rId51"/>
    <p:sldId id="1290" r:id="rId52"/>
    <p:sldId id="1291" r:id="rId53"/>
    <p:sldId id="1294" r:id="rId54"/>
    <p:sldId id="1293" r:id="rId55"/>
    <p:sldId id="1292" r:id="rId56"/>
    <p:sldId id="1295" r:id="rId57"/>
    <p:sldId id="1296" r:id="rId58"/>
    <p:sldId id="1297" r:id="rId59"/>
    <p:sldId id="1298" r:id="rId60"/>
    <p:sldId id="1299" r:id="rId61"/>
    <p:sldId id="1244" r:id="rId62"/>
    <p:sldId id="1300" r:id="rId63"/>
    <p:sldId id="1301" r:id="rId64"/>
    <p:sldId id="1302" r:id="rId65"/>
    <p:sldId id="1303" r:id="rId66"/>
    <p:sldId id="1304" r:id="rId67"/>
    <p:sldId id="1305" r:id="rId68"/>
    <p:sldId id="1306" r:id="rId69"/>
    <p:sldId id="1307" r:id="rId70"/>
    <p:sldId id="1308" r:id="rId71"/>
    <p:sldId id="1309" r:id="rId72"/>
    <p:sldId id="1310" r:id="rId73"/>
    <p:sldId id="1311" r:id="rId74"/>
    <p:sldId id="1312" r:id="rId75"/>
    <p:sldId id="1313" r:id="rId76"/>
    <p:sldId id="1314" r:id="rId77"/>
    <p:sldId id="1315" r:id="rId78"/>
    <p:sldId id="1316" r:id="rId79"/>
    <p:sldId id="1317" r:id="rId80"/>
    <p:sldId id="1318" r:id="rId81"/>
    <p:sldId id="1319" r:id="rId82"/>
    <p:sldId id="1320" r:id="rId83"/>
    <p:sldId id="1321" r:id="rId84"/>
    <p:sldId id="1322" r:id="rId85"/>
    <p:sldId id="1323" r:id="rId86"/>
    <p:sldId id="1324" r:id="rId87"/>
    <p:sldId id="1325" r:id="rId88"/>
    <p:sldId id="1248" r:id="rId89"/>
    <p:sldId id="1224" r:id="rId90"/>
    <p:sldId id="1226" r:id="rId91"/>
    <p:sldId id="1225" r:id="rId92"/>
    <p:sldId id="1227" r:id="rId93"/>
    <p:sldId id="1228" r:id="rId94"/>
    <p:sldId id="1229" r:id="rId95"/>
    <p:sldId id="1230" r:id="rId9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412" autoAdjust="0"/>
    <p:restoredTop sz="94550" autoAdjust="0"/>
  </p:normalViewPr>
  <p:slideViewPr>
    <p:cSldViewPr>
      <p:cViewPr varScale="1">
        <p:scale>
          <a:sx n="83" d="100"/>
          <a:sy n="83" d="100"/>
        </p:scale>
        <p:origin x="1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Marching in the Spirit 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With</a:t>
            </a: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a battle cry</a:t>
            </a:r>
          </a:p>
        </p:txBody>
      </p:sp>
    </p:spTree>
    <p:extLst>
      <p:ext uri="{BB962C8B-B14F-4D97-AF65-F5344CB8AC3E}">
        <p14:creationId xmlns:p14="http://schemas.microsoft.com/office/powerpoint/2010/main" val="1859188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weapon formed 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Against the army will stand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1100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weapon formed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Against the army will stand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631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weapon formed 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Against the army will stand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2410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weapon formed 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Against the army will stand</a:t>
            </a: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9477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the promise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3133279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the promise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2283560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the promise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1170608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the promise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1858132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7575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the children 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Lord Most High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550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50625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5400" b="1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33709565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5400" b="1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3680986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23056922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19516942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5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11310896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2172687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5400" b="1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our stand!</a:t>
            </a:r>
          </a:p>
        </p:txBody>
      </p:sp>
    </p:spTree>
    <p:extLst>
      <p:ext uri="{BB962C8B-B14F-4D97-AF65-F5344CB8AC3E}">
        <p14:creationId xmlns:p14="http://schemas.microsoft.com/office/powerpoint/2010/main" val="17708500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5400" b="1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our stand!</a:t>
            </a:r>
          </a:p>
        </p:txBody>
      </p:sp>
    </p:spTree>
    <p:extLst>
      <p:ext uri="{BB962C8B-B14F-4D97-AF65-F5344CB8AC3E}">
        <p14:creationId xmlns:p14="http://schemas.microsoft.com/office/powerpoint/2010/main" val="29192767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our stand!</a:t>
            </a:r>
          </a:p>
        </p:txBody>
      </p:sp>
    </p:spTree>
    <p:extLst>
      <p:ext uri="{BB962C8B-B14F-4D97-AF65-F5344CB8AC3E}">
        <p14:creationId xmlns:p14="http://schemas.microsoft.com/office/powerpoint/2010/main" val="50955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the children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Lord Most High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63061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our stand!</a:t>
            </a:r>
          </a:p>
        </p:txBody>
      </p:sp>
    </p:spTree>
    <p:extLst>
      <p:ext uri="{BB962C8B-B14F-4D97-AF65-F5344CB8AC3E}">
        <p14:creationId xmlns:p14="http://schemas.microsoft.com/office/powerpoint/2010/main" val="4679263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5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our stand!</a:t>
            </a:r>
          </a:p>
        </p:txBody>
      </p:sp>
    </p:spTree>
    <p:extLst>
      <p:ext uri="{BB962C8B-B14F-4D97-AF65-F5344CB8AC3E}">
        <p14:creationId xmlns:p14="http://schemas.microsoft.com/office/powerpoint/2010/main" val="18433450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marching….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5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our stand!</a:t>
            </a:r>
          </a:p>
        </p:txBody>
      </p:sp>
    </p:spTree>
    <p:extLst>
      <p:ext uri="{BB962C8B-B14F-4D97-AF65-F5344CB8AC3E}">
        <p14:creationId xmlns:p14="http://schemas.microsoft.com/office/powerpoint/2010/main" val="42017353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power of the Spirit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conquer in His Name</a:t>
            </a:r>
          </a:p>
        </p:txBody>
      </p:sp>
    </p:spTree>
    <p:extLst>
      <p:ext uri="{BB962C8B-B14F-4D97-AF65-F5344CB8AC3E}">
        <p14:creationId xmlns:p14="http://schemas.microsoft.com/office/powerpoint/2010/main" val="21659092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power of the Spirit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67490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power of the Spirit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89198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power of the Spirit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conquer in His Name</a:t>
            </a:r>
          </a:p>
        </p:txBody>
      </p:sp>
    </p:spTree>
    <p:extLst>
      <p:ext uri="{BB962C8B-B14F-4D97-AF65-F5344CB8AC3E}">
        <p14:creationId xmlns:p14="http://schemas.microsoft.com/office/powerpoint/2010/main" val="13986434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power of the Spirit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conquer in His Name</a:t>
            </a:r>
          </a:p>
        </p:txBody>
      </p:sp>
    </p:spTree>
    <p:extLst>
      <p:ext uri="{BB962C8B-B14F-4D97-AF65-F5344CB8AC3E}">
        <p14:creationId xmlns:p14="http://schemas.microsoft.com/office/powerpoint/2010/main" val="6187470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power of the Spirit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conquer in His Name</a:t>
            </a:r>
          </a:p>
        </p:txBody>
      </p:sp>
    </p:spTree>
    <p:extLst>
      <p:ext uri="{BB962C8B-B14F-4D97-AF65-F5344CB8AC3E}">
        <p14:creationId xmlns:p14="http://schemas.microsoft.com/office/powerpoint/2010/main" val="5689073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power of the Spirit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conquer in His Name</a:t>
            </a:r>
          </a:p>
        </p:txBody>
      </p:sp>
    </p:spTree>
    <p:extLst>
      <p:ext uri="{BB962C8B-B14F-4D97-AF65-F5344CB8AC3E}">
        <p14:creationId xmlns:p14="http://schemas.microsoft.com/office/powerpoint/2010/main" val="3999055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the children 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Lord Most High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01752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power of the Spirit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conquer in His Name</a:t>
            </a:r>
          </a:p>
        </p:txBody>
      </p:sp>
    </p:spTree>
    <p:extLst>
      <p:ext uri="{BB962C8B-B14F-4D97-AF65-F5344CB8AC3E}">
        <p14:creationId xmlns:p14="http://schemas.microsoft.com/office/powerpoint/2010/main" val="35634124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of good courage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get ready to fight</a:t>
            </a:r>
          </a:p>
        </p:txBody>
      </p:sp>
    </p:spTree>
    <p:extLst>
      <p:ext uri="{BB962C8B-B14F-4D97-AF65-F5344CB8AC3E}">
        <p14:creationId xmlns:p14="http://schemas.microsoft.com/office/powerpoint/2010/main" val="14772729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of good courage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get ready to fight</a:t>
            </a:r>
          </a:p>
        </p:txBody>
      </p:sp>
    </p:spTree>
    <p:extLst>
      <p:ext uri="{BB962C8B-B14F-4D97-AF65-F5344CB8AC3E}">
        <p14:creationId xmlns:p14="http://schemas.microsoft.com/office/powerpoint/2010/main" val="35659132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of good courage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get ready to fight</a:t>
            </a:r>
          </a:p>
        </p:txBody>
      </p:sp>
    </p:spTree>
    <p:extLst>
      <p:ext uri="{BB962C8B-B14F-4D97-AF65-F5344CB8AC3E}">
        <p14:creationId xmlns:p14="http://schemas.microsoft.com/office/powerpoint/2010/main" val="7718994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of good courage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get ready to fight</a:t>
            </a:r>
          </a:p>
        </p:txBody>
      </p:sp>
    </p:spTree>
    <p:extLst>
      <p:ext uri="{BB962C8B-B14F-4D97-AF65-F5344CB8AC3E}">
        <p14:creationId xmlns:p14="http://schemas.microsoft.com/office/powerpoint/2010/main" val="18993335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need to fear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by His power and might</a:t>
            </a:r>
          </a:p>
        </p:txBody>
      </p:sp>
    </p:spTree>
    <p:extLst>
      <p:ext uri="{BB962C8B-B14F-4D97-AF65-F5344CB8AC3E}">
        <p14:creationId xmlns:p14="http://schemas.microsoft.com/office/powerpoint/2010/main" val="35154269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need to fear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by His power and might</a:t>
            </a:r>
          </a:p>
        </p:txBody>
      </p:sp>
    </p:spTree>
    <p:extLst>
      <p:ext uri="{BB962C8B-B14F-4D97-AF65-F5344CB8AC3E}">
        <p14:creationId xmlns:p14="http://schemas.microsoft.com/office/powerpoint/2010/main" val="424759026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need to fear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by His power and might</a:t>
            </a:r>
          </a:p>
        </p:txBody>
      </p:sp>
    </p:spTree>
    <p:extLst>
      <p:ext uri="{BB962C8B-B14F-4D97-AF65-F5344CB8AC3E}">
        <p14:creationId xmlns:p14="http://schemas.microsoft.com/office/powerpoint/2010/main" val="8392433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need to fear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by His power and might</a:t>
            </a:r>
          </a:p>
        </p:txBody>
      </p:sp>
    </p:spTree>
    <p:extLst>
      <p:ext uri="{BB962C8B-B14F-4D97-AF65-F5344CB8AC3E}">
        <p14:creationId xmlns:p14="http://schemas.microsoft.com/office/powerpoint/2010/main" val="5511758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Satan’s defeated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he’s in our hands</a:t>
            </a:r>
          </a:p>
        </p:txBody>
      </p:sp>
    </p:spTree>
    <p:extLst>
      <p:ext uri="{BB962C8B-B14F-4D97-AF65-F5344CB8AC3E}">
        <p14:creationId xmlns:p14="http://schemas.microsoft.com/office/powerpoint/2010/main" val="4117261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the children 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Lord Most High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21452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Satan’s defeated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he’s in our hands</a:t>
            </a:r>
          </a:p>
        </p:txBody>
      </p:sp>
    </p:spTree>
    <p:extLst>
      <p:ext uri="{BB962C8B-B14F-4D97-AF65-F5344CB8AC3E}">
        <p14:creationId xmlns:p14="http://schemas.microsoft.com/office/powerpoint/2010/main" val="29860030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Satan’s defeated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he’s in our hands</a:t>
            </a:r>
          </a:p>
        </p:txBody>
      </p:sp>
    </p:spTree>
    <p:extLst>
      <p:ext uri="{BB962C8B-B14F-4D97-AF65-F5344CB8AC3E}">
        <p14:creationId xmlns:p14="http://schemas.microsoft.com/office/powerpoint/2010/main" val="3189576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Satan’s defeated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he’s in our hands</a:t>
            </a:r>
          </a:p>
        </p:txBody>
      </p:sp>
    </p:spTree>
    <p:extLst>
      <p:ext uri="{BB962C8B-B14F-4D97-AF65-F5344CB8AC3E}">
        <p14:creationId xmlns:p14="http://schemas.microsoft.com/office/powerpoint/2010/main" val="33870454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179507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82489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 can stand…</a:t>
            </a:r>
          </a:p>
        </p:txBody>
      </p:sp>
    </p:spTree>
    <p:extLst>
      <p:ext uri="{BB962C8B-B14F-4D97-AF65-F5344CB8AC3E}">
        <p14:creationId xmlns:p14="http://schemas.microsoft.com/office/powerpoint/2010/main" val="17932741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 can stand…</a:t>
            </a:r>
          </a:p>
        </p:txBody>
      </p:sp>
    </p:spTree>
    <p:extLst>
      <p:ext uri="{BB962C8B-B14F-4D97-AF65-F5344CB8AC3E}">
        <p14:creationId xmlns:p14="http://schemas.microsoft.com/office/powerpoint/2010/main" val="294503151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 can stand…</a:t>
            </a:r>
          </a:p>
        </p:txBody>
      </p:sp>
    </p:spTree>
    <p:extLst>
      <p:ext uri="{BB962C8B-B14F-4D97-AF65-F5344CB8AC3E}">
        <p14:creationId xmlns:p14="http://schemas.microsoft.com/office/powerpoint/2010/main" val="319209639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 can stand…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7719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258802685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 can stand…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7719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3415856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the children 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Lord Most High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258488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7719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13706647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7719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176605233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7719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129143310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7719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76989870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stand…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724223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stand…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0992930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stand…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You can stand…</a:t>
            </a:r>
          </a:p>
        </p:txBody>
      </p:sp>
    </p:spTree>
    <p:extLst>
      <p:ext uri="{BB962C8B-B14F-4D97-AF65-F5344CB8AC3E}">
        <p14:creationId xmlns:p14="http://schemas.microsoft.com/office/powerpoint/2010/main" val="248797662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stand…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You can stand…</a:t>
            </a:r>
          </a:p>
        </p:txBody>
      </p:sp>
    </p:spTree>
    <p:extLst>
      <p:ext uri="{BB962C8B-B14F-4D97-AF65-F5344CB8AC3E}">
        <p14:creationId xmlns:p14="http://schemas.microsoft.com/office/powerpoint/2010/main" val="220171598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stand…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You can stand…</a:t>
            </a:r>
          </a:p>
        </p:txBody>
      </p:sp>
    </p:spTree>
    <p:extLst>
      <p:ext uri="{BB962C8B-B14F-4D97-AF65-F5344CB8AC3E}">
        <p14:creationId xmlns:p14="http://schemas.microsoft.com/office/powerpoint/2010/main" val="25296150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stand…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You can stand…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7719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1326573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Marching in the Spirit 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With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a battle cry</a:t>
            </a:r>
          </a:p>
        </p:txBody>
      </p:sp>
    </p:spTree>
    <p:extLst>
      <p:ext uri="{BB962C8B-B14F-4D97-AF65-F5344CB8AC3E}">
        <p14:creationId xmlns:p14="http://schemas.microsoft.com/office/powerpoint/2010/main" val="370177378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stand…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You can stand…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7719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127802213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stand…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stand…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7719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354772056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stand…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421057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stand…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016457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stand…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We can stand…</a:t>
            </a:r>
          </a:p>
        </p:txBody>
      </p:sp>
    </p:spTree>
    <p:extLst>
      <p:ext uri="{BB962C8B-B14F-4D97-AF65-F5344CB8AC3E}">
        <p14:creationId xmlns:p14="http://schemas.microsoft.com/office/powerpoint/2010/main" val="2427379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stand…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We can stand…</a:t>
            </a:r>
          </a:p>
        </p:txBody>
      </p:sp>
    </p:spTree>
    <p:extLst>
      <p:ext uri="{BB962C8B-B14F-4D97-AF65-F5344CB8AC3E}">
        <p14:creationId xmlns:p14="http://schemas.microsoft.com/office/powerpoint/2010/main" val="244812682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stand…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We can stand…</a:t>
            </a:r>
          </a:p>
        </p:txBody>
      </p:sp>
    </p:spTree>
    <p:extLst>
      <p:ext uri="{BB962C8B-B14F-4D97-AF65-F5344CB8AC3E}">
        <p14:creationId xmlns:p14="http://schemas.microsoft.com/office/powerpoint/2010/main" val="359125294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stand…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We can stand…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7719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376210933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stand…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We can stand…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7719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419858113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stand…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stand…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7719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1279726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Marching in the Spirit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With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a battle cry</a:t>
            </a:r>
          </a:p>
        </p:txBody>
      </p:sp>
    </p:spTree>
    <p:extLst>
      <p:ext uri="{BB962C8B-B14F-4D97-AF65-F5344CB8AC3E}">
        <p14:creationId xmlns:p14="http://schemas.microsoft.com/office/powerpoint/2010/main" val="6167787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306984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96491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We're marching…</a:t>
            </a:r>
          </a:p>
        </p:txBody>
      </p:sp>
    </p:spTree>
    <p:extLst>
      <p:ext uri="{BB962C8B-B14F-4D97-AF65-F5344CB8AC3E}">
        <p14:creationId xmlns:p14="http://schemas.microsoft.com/office/powerpoint/2010/main" val="391163766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We're marching…</a:t>
            </a:r>
          </a:p>
        </p:txBody>
      </p:sp>
    </p:spTree>
    <p:extLst>
      <p:ext uri="{BB962C8B-B14F-4D97-AF65-F5344CB8AC3E}">
        <p14:creationId xmlns:p14="http://schemas.microsoft.com/office/powerpoint/2010/main" val="289707523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We're marching…</a:t>
            </a:r>
          </a:p>
        </p:txBody>
      </p:sp>
    </p:spTree>
    <p:extLst>
      <p:ext uri="{BB962C8B-B14F-4D97-AF65-F5344CB8AC3E}">
        <p14:creationId xmlns:p14="http://schemas.microsoft.com/office/powerpoint/2010/main" val="290394621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We're marching…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7719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134464469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We're marching…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7719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379451609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We're marching…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7719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395281879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86608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14451"/>
            <a:ext cx="9144000" cy="4084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05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the children 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Lord Most High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Marching in the Spirit with a battle cry</a:t>
            </a:r>
          </a:p>
          <a:p>
            <a:pPr eaLnBrk="1" hangingPunct="1">
              <a:lnSpc>
                <a:spcPts val="405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weapon formed 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Against the army will stand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the promise,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171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Marching in the Spirit 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With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a battle cry</a:t>
            </a:r>
          </a:p>
        </p:txBody>
      </p:sp>
    </p:spTree>
    <p:extLst>
      <p:ext uri="{BB962C8B-B14F-4D97-AF65-F5344CB8AC3E}">
        <p14:creationId xmlns:p14="http://schemas.microsoft.com/office/powerpoint/2010/main" val="402246385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85851"/>
            <a:ext cx="9144000" cy="4547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marching…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495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this land!</a:t>
            </a:r>
          </a:p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95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We’re marching…</a:t>
            </a:r>
            <a:br>
              <a:rPr lang="en-US" sz="495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495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We’re </a:t>
            </a:r>
            <a:r>
              <a:rPr lang="en-US" sz="495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gonna</a:t>
            </a:r>
            <a:r>
              <a:rPr lang="en-US" sz="495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take </a:t>
            </a:r>
            <a:r>
              <a:rPr lang="en-US" sz="495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our stand!</a:t>
            </a:r>
          </a:p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95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By the power of the Spirit</a:t>
            </a:r>
            <a:br>
              <a:rPr lang="en-US" sz="495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495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We can conquer in His Name!</a:t>
            </a:r>
            <a:endParaRPr lang="en-US" sz="495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6775182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485901"/>
            <a:ext cx="9144000" cy="3558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05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of good courage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get ready to fight no need to fear 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by His Power and Might</a:t>
            </a:r>
            <a:endParaRPr lang="en-US" sz="40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eaLnBrk="1" hangingPunct="1">
              <a:lnSpc>
                <a:spcPts val="405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Satan’s defeated and he’s in our hands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the promise,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326926147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6724" y="1485900"/>
            <a:ext cx="9144000" cy="3377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stand….</a:t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 can stand….</a:t>
            </a:r>
          </a:p>
          <a:p>
            <a:pPr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 His Name!</a:t>
            </a:r>
            <a:endParaRPr lang="en-US" sz="7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4448158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6724" y="1485900"/>
            <a:ext cx="9144000" cy="3377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stand….</a:t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You can stand….</a:t>
            </a:r>
          </a:p>
          <a:p>
            <a:pPr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 His Name!</a:t>
            </a:r>
            <a:endParaRPr lang="en-US" sz="7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10269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6724" y="1485900"/>
            <a:ext cx="9144000" cy="3377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stand….</a:t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We can stand….</a:t>
            </a:r>
          </a:p>
          <a:p>
            <a:pPr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 His Name!</a:t>
            </a:r>
            <a:endParaRPr lang="en-US" sz="7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700257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6724" y="1485900"/>
            <a:ext cx="9144000" cy="3377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marching….</a:t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We’re </a:t>
            </a: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marching 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….</a:t>
            </a:r>
          </a:p>
          <a:p>
            <a:pPr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 His Name!</a:t>
            </a:r>
            <a:endParaRPr lang="en-US" sz="7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7608105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87073</TotalTime>
  <Words>414</Words>
  <Application>Microsoft Office PowerPoint</Application>
  <PresentationFormat>On-screen Show (4:3)</PresentationFormat>
  <Paragraphs>113</Paragraphs>
  <Slides>95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95</vt:i4>
      </vt:variant>
    </vt:vector>
  </HeadingPairs>
  <TitlesOfParts>
    <vt:vector size="99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545</cp:revision>
  <dcterms:created xsi:type="dcterms:W3CDTF">2000-04-04T23:34:29Z</dcterms:created>
  <dcterms:modified xsi:type="dcterms:W3CDTF">2013-04-24T18:59:01Z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