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26"/>
  </p:notesMasterIdLst>
  <p:sldIdLst>
    <p:sldId id="273" r:id="rId4"/>
    <p:sldId id="257" r:id="rId5"/>
    <p:sldId id="299" r:id="rId6"/>
    <p:sldId id="258" r:id="rId7"/>
    <p:sldId id="285" r:id="rId8"/>
    <p:sldId id="274" r:id="rId9"/>
    <p:sldId id="288" r:id="rId10"/>
    <p:sldId id="286" r:id="rId11"/>
    <p:sldId id="287" r:id="rId12"/>
    <p:sldId id="280" r:id="rId13"/>
    <p:sldId id="289" r:id="rId14"/>
    <p:sldId id="290" r:id="rId15"/>
    <p:sldId id="291" r:id="rId16"/>
    <p:sldId id="292" r:id="rId17"/>
    <p:sldId id="293" r:id="rId18"/>
    <p:sldId id="295" r:id="rId19"/>
    <p:sldId id="294" r:id="rId20"/>
    <p:sldId id="297" r:id="rId21"/>
    <p:sldId id="298" r:id="rId22"/>
    <p:sldId id="296" r:id="rId23"/>
    <p:sldId id="271" r:id="rId24"/>
    <p:sldId id="27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26F"/>
    <a:srgbClr val="0085B4"/>
    <a:srgbClr val="781E24"/>
    <a:srgbClr val="A62A33"/>
    <a:srgbClr val="792162"/>
    <a:srgbClr val="A42C85"/>
    <a:srgbClr val="4F2270"/>
    <a:srgbClr val="0047D6"/>
    <a:srgbClr val="003399"/>
    <a:srgbClr val="1E1E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8" autoAdjust="0"/>
    <p:restoredTop sz="77879" autoAdjust="0"/>
  </p:normalViewPr>
  <p:slideViewPr>
    <p:cSldViewPr>
      <p:cViewPr varScale="1">
        <p:scale>
          <a:sx n="69" d="100"/>
          <a:sy n="69" d="100"/>
        </p:scale>
        <p:origin x="37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73A136-47EE-4AB0-961C-A3C259888BCF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3C835-33A2-4DB4-84FA-D56815CA7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74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3C835-33A2-4DB4-84FA-D56815CA76A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813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3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1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29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4/23/2013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287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4/23/2013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806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4/23/2013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95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4/23/2013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573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4/23/2013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2310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4/23/2013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9884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4/23/2013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1286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4/23/2013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346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611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4/23/2013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9126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4/23/2013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7455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4/23/2013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3525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F76BE-1FDC-4294-A6F8-271D7B45137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601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A1E53-C4BB-4834-AE96-88971AC90C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087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B3B2C-DFAD-40DB-93FD-3DF108F700D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506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EDAE7-716F-4301-A9D5-8836F1B23C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650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7639E-C165-40C4-BC06-08DD0F99AD5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0325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E352E-AA80-414B-B43C-0B26B90B8C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7530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EC07C-6A66-4DB5-AF5D-45CBEB4097B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77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9671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B6F8C-B511-48A3-BED2-55A1ABDEA2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1009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1EAD-95BC-490E-A998-396AFC88000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073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BDEF2-617F-411A-8395-523A95A259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9599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14351-4B95-4CE0-9194-6E84FC1D35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39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03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2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2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0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8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0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4/23/2013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7152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E2C3850-6B08-4D4D-9D9B-2D9F03A11B5E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68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Bb/2/" TargetMode="External"/><Relationship Id="rId4" Type="http://schemas.openxmlformats.org/officeDocument/2006/relationships/hyperlink" Target="http://dev.agodsendtech.com/mu_chords/quickimages/0/Db/1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Bb/2/" TargetMode="External"/><Relationship Id="rId4" Type="http://schemas.openxmlformats.org/officeDocument/2006/relationships/hyperlink" Target="http://dev.agodsendtech.com/mu_chords/quickimages/0/Db/1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Bb/2/" TargetMode="External"/><Relationship Id="rId4" Type="http://schemas.openxmlformats.org/officeDocument/2006/relationships/hyperlink" Target="http://dev.agodsendtech.com/mu_chords/quickimages/0/Db/1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Bb/2/" TargetMode="External"/><Relationship Id="rId4" Type="http://schemas.openxmlformats.org/officeDocument/2006/relationships/hyperlink" Target="http://dev.agodsendtech.com/mu_chords/quickimages/0/Db/1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Bb/2/" TargetMode="External"/><Relationship Id="rId4" Type="http://schemas.openxmlformats.org/officeDocument/2006/relationships/hyperlink" Target="http://dev.agodsendtech.com/mu_chords/quickimages/0/Db/1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Bb/2/" TargetMode="External"/><Relationship Id="rId4" Type="http://schemas.openxmlformats.org/officeDocument/2006/relationships/hyperlink" Target="http://dev.agodsendtech.com/mu_chords/quickimages/0/Db/1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Bb/2/" TargetMode="External"/><Relationship Id="rId4" Type="http://schemas.openxmlformats.org/officeDocument/2006/relationships/hyperlink" Target="http://dev.agodsendtech.com/mu_chords/quickimages/0/Db/1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Bb/2/" TargetMode="External"/><Relationship Id="rId4" Type="http://schemas.openxmlformats.org/officeDocument/2006/relationships/hyperlink" Target="http://dev.agodsendtech.com/mu_chords/quickimages/0/Db/1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b/1/" TargetMode="External"/><Relationship Id="rId7" Type="http://schemas.openxmlformats.org/officeDocument/2006/relationships/hyperlink" Target="http://dev.agodsendtech.com/mu_chords/quickimages/0/Bb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2/" TargetMode="External"/><Relationship Id="rId5" Type="http://schemas.openxmlformats.org/officeDocument/2006/relationships/hyperlink" Target="http://dev.agodsendtech.com/mu_chords/quickimages/0/Eb/1/" TargetMode="External"/><Relationship Id="rId4" Type="http://schemas.openxmlformats.org/officeDocument/2006/relationships/hyperlink" Target="http://dev.agodsendtech.com/mu_chords/quickimages/0/Ab/1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b/1/" TargetMode="External"/><Relationship Id="rId7" Type="http://schemas.openxmlformats.org/officeDocument/2006/relationships/hyperlink" Target="http://dev.agodsendtech.com/mu_chords/quickimages/0/Bb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2/" TargetMode="External"/><Relationship Id="rId5" Type="http://schemas.openxmlformats.org/officeDocument/2006/relationships/hyperlink" Target="http://dev.agodsendtech.com/mu_chords/quickimages/0/Eb/1/" TargetMode="External"/><Relationship Id="rId4" Type="http://schemas.openxmlformats.org/officeDocument/2006/relationships/hyperlink" Target="http://dev.agodsendtech.com/mu_chords/quickimages/0/Ab/1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b/1/" TargetMode="External"/><Relationship Id="rId7" Type="http://schemas.openxmlformats.org/officeDocument/2006/relationships/hyperlink" Target="http://dev.agodsendtech.com/mu_chords/quickimages/0/Bb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2/" TargetMode="External"/><Relationship Id="rId5" Type="http://schemas.openxmlformats.org/officeDocument/2006/relationships/hyperlink" Target="http://dev.agodsendtech.com/mu_chords/quickimages/0/Eb/1/" TargetMode="External"/><Relationship Id="rId4" Type="http://schemas.openxmlformats.org/officeDocument/2006/relationships/hyperlink" Target="http://dev.agodsendtech.com/mu_chords/quickimages/0/Ab/1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b/1/" TargetMode="External"/><Relationship Id="rId3" Type="http://schemas.openxmlformats.org/officeDocument/2006/relationships/hyperlink" Target="http://dev.agodsendtech.com/mu_chords/quickimages/0/Ab/7/" TargetMode="External"/><Relationship Id="rId7" Type="http://schemas.openxmlformats.org/officeDocument/2006/relationships/hyperlink" Target="http://dev.agodsendtech.com/mu_chords/quickimages/0/Eb/1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dev.agodsendtech.com/mu_chords/quickimages/0/Db/1/" TargetMode="External"/><Relationship Id="rId5" Type="http://schemas.openxmlformats.org/officeDocument/2006/relationships/hyperlink" Target="http://dev.agodsendtech.com/mu_chords/quickimages/0/Bb/2/" TargetMode="External"/><Relationship Id="rId4" Type="http://schemas.openxmlformats.org/officeDocument/2006/relationships/hyperlink" Target="http://dev.agodsendtech.com/mu_chords/quickimages/0/F/2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b/1/" TargetMode="External"/><Relationship Id="rId7" Type="http://schemas.openxmlformats.org/officeDocument/2006/relationships/hyperlink" Target="http://dev.agodsendtech.com/mu_chords/quickimages/0/Bb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2/" TargetMode="External"/><Relationship Id="rId5" Type="http://schemas.openxmlformats.org/officeDocument/2006/relationships/hyperlink" Target="http://dev.agodsendtech.com/mu_chords/quickimages/0/Eb/1/" TargetMode="External"/><Relationship Id="rId4" Type="http://schemas.openxmlformats.org/officeDocument/2006/relationships/hyperlink" Target="http://dev.agodsendtech.com/mu_chords/quickimages/0/Ab/1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b/1/" TargetMode="External"/><Relationship Id="rId5" Type="http://schemas.openxmlformats.org/officeDocument/2006/relationships/hyperlink" Target="http://dev.agodsendtech.com/mu_chords/quickimages/0/Db/1/" TargetMode="External"/><Relationship Id="rId4" Type="http://schemas.openxmlformats.org/officeDocument/2006/relationships/hyperlink" Target="http://dev.agodsendtech.com/mu_chords/quickimages/0/Bb/2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b/1/" TargetMode="External"/><Relationship Id="rId5" Type="http://schemas.openxmlformats.org/officeDocument/2006/relationships/hyperlink" Target="http://dev.agodsendtech.com/mu_chords/quickimages/0/Db/1/" TargetMode="External"/><Relationship Id="rId4" Type="http://schemas.openxmlformats.org/officeDocument/2006/relationships/hyperlink" Target="http://dev.agodsendtech.com/mu_chords/quickimages/0/Bb/2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1/" TargetMode="External"/><Relationship Id="rId7" Type="http://schemas.openxmlformats.org/officeDocument/2006/relationships/hyperlink" Target="http://dev.agodsendtech.com/mu_chords/quickimages/0/F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b/1/" TargetMode="External"/><Relationship Id="rId5" Type="http://schemas.openxmlformats.org/officeDocument/2006/relationships/hyperlink" Target="http://dev.agodsendtech.com/mu_chords/quickimages/0/Bb/2/" TargetMode="External"/><Relationship Id="rId4" Type="http://schemas.openxmlformats.org/officeDocument/2006/relationships/hyperlink" Target="http://dev.agodsendtech.com/mu_chords/quickimages/0/Db/1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1/" TargetMode="External"/><Relationship Id="rId7" Type="http://schemas.openxmlformats.org/officeDocument/2006/relationships/hyperlink" Target="http://dev.agodsendtech.com/mu_chords/quickimages/0/F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b/1/" TargetMode="External"/><Relationship Id="rId5" Type="http://schemas.openxmlformats.org/officeDocument/2006/relationships/hyperlink" Target="http://dev.agodsendtech.com/mu_chords/quickimages/0/Bb/2/" TargetMode="External"/><Relationship Id="rId4" Type="http://schemas.openxmlformats.org/officeDocument/2006/relationships/hyperlink" Target="http://dev.agodsendtech.com/mu_chords/quickimages/0/Db/1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b/1/" TargetMode="External"/><Relationship Id="rId5" Type="http://schemas.openxmlformats.org/officeDocument/2006/relationships/hyperlink" Target="http://dev.agodsendtech.com/mu_chords/quickimages/0/Db/1/" TargetMode="External"/><Relationship Id="rId4" Type="http://schemas.openxmlformats.org/officeDocument/2006/relationships/hyperlink" Target="http://dev.agodsendtech.com/mu_chords/quickimages/0/Bb/2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b/1/" TargetMode="External"/><Relationship Id="rId5" Type="http://schemas.openxmlformats.org/officeDocument/2006/relationships/hyperlink" Target="http://dev.agodsendtech.com/mu_chords/quickimages/0/Db/1/" TargetMode="External"/><Relationship Id="rId4" Type="http://schemas.openxmlformats.org/officeDocument/2006/relationships/hyperlink" Target="http://dev.agodsendtech.com/mu_chords/quickimages/0/Bb/2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Marching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0096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346638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-20097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Vamp 1a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1118175"/>
            <a:ext cx="91608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I can stand….             I can stand….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In His Name…..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55875" y="204150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8933" y="204150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267030" y="951788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-45445" y="933509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273" y="2041504"/>
            <a:ext cx="8623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32855" y="951788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45445" y="2041504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57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-20097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Vamp 1b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4F227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1118175"/>
            <a:ext cx="91608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I can stand….             I can stand….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In His Name…..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55875" y="204150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8933" y="204150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267030" y="951788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-45445" y="933509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273" y="2041504"/>
            <a:ext cx="8623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32855" y="951788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45445" y="2041504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74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-20097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Vamp 2a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A42C85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1118175"/>
            <a:ext cx="91608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 can stand….         You can stand….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In His Name…..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55875" y="204150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8933" y="204150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267030" y="951788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-45445" y="933509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273" y="2041504"/>
            <a:ext cx="8623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32855" y="951788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45445" y="2041504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93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-20097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Vamp 2b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79216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1118175"/>
            <a:ext cx="91608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 can stand….         You can stand….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In His Name…..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55875" y="204150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8933" y="204150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267030" y="951788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-45445" y="933509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273" y="2041504"/>
            <a:ext cx="8623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32855" y="951788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45445" y="2041504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0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-20097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Vamp 3a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A62A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1118175"/>
            <a:ext cx="91608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can stand….         We can stand….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In His Name…..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55875" y="204150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8933" y="204150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267030" y="951788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-45445" y="933509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273" y="2041504"/>
            <a:ext cx="8623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32855" y="951788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45445" y="2041504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54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-20097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Vamp 3a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781E24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1118175"/>
            <a:ext cx="91608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can stand….         We can stand….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In His Name…..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55875" y="204150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8933" y="204150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267030" y="951788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-45445" y="933509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273" y="2041504"/>
            <a:ext cx="8623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32855" y="951788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45445" y="2041504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00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-20097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Vamp 4a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0085B4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1118175"/>
            <a:ext cx="91608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We’re Marching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We’re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Marching….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In His Name…..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55875" y="204150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8933" y="204150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267030" y="951788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-45445" y="933509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273" y="2041504"/>
            <a:ext cx="8623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32855" y="951788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45445" y="2041504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38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-20097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Vamp 4b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1118175"/>
            <a:ext cx="91608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We’re Marching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We’re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Marching….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In His Name…..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55875" y="204150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8933" y="204150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267030" y="951788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-45445" y="933509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273" y="2041504"/>
            <a:ext cx="8623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32855" y="951788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45445" y="2041504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55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Tag 1a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1388816"/>
            <a:ext cx="91608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By the power of the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Spir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---it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can conquer in His Name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28800" y="120415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50099" y="1209730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366150" y="120487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402063" y="1238122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979568" y="2329143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00841" y="2330167"/>
            <a:ext cx="8623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003518" y="2300611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88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Tag 1b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00926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1388816"/>
            <a:ext cx="91608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By the power of the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Spir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---it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can conquer in His Name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28800" y="120415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50099" y="1209730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366150" y="120487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402063" y="1238122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979568" y="2329143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00841" y="2330167"/>
            <a:ext cx="8623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003518" y="2300611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6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0" y="614816"/>
            <a:ext cx="9131300" cy="5938384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6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700" y="30041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err="1" smtClean="0">
                <a:solidFill>
                  <a:srgbClr val="000000"/>
                </a:solidFill>
              </a:rPr>
              <a:t>PreIntro</a:t>
            </a:r>
            <a:r>
              <a:rPr lang="en-US" sz="3200" b="1" dirty="0" smtClean="0">
                <a:solidFill>
                  <a:srgbClr val="000000"/>
                </a:solidFill>
              </a:rPr>
              <a:t>  Beats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14784" y="1221546"/>
            <a:ext cx="9160867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 Bars of Beat 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Talk over….</a:t>
            </a:r>
            <a:endParaRPr lang="en-US" sz="6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493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Close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1388816"/>
            <a:ext cx="91608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By the power of the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Spir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---it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can conquer in His Name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28800" y="120415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50099" y="1209730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366150" y="120487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402063" y="1238122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979568" y="2329143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00841" y="2330167"/>
            <a:ext cx="8623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003518" y="2300611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45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357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Box 8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700" y="30041"/>
            <a:ext cx="7607300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We Ar</a:t>
            </a:r>
            <a:r>
              <a:rPr lang="en-US" sz="3200" b="1" dirty="0" smtClean="0">
                <a:solidFill>
                  <a:srgbClr val="000000"/>
                </a:solidFill>
              </a:rPr>
              <a:t>e Marching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1" y="5448645"/>
            <a:ext cx="9160867" cy="1477997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537064"/>
            <a:ext cx="9160867" cy="29718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0" y="3051664"/>
            <a:ext cx="9160867" cy="2396981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0" y="820498"/>
            <a:ext cx="9143999" cy="6268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ts val="5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are the children of the Lord Most High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marching in the Spirit with a battle cry</a:t>
            </a:r>
          </a:p>
          <a:p>
            <a:pPr eaLnBrk="0" fontAlgn="base" hangingPunct="0">
              <a:lnSpc>
                <a:spcPts val="5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 weapon formed against the army will stand</a:t>
            </a:r>
          </a:p>
          <a:p>
            <a:pPr eaLnBrk="0" fontAlgn="base" hangingPunct="0">
              <a:lnSpc>
                <a:spcPts val="5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According to the promise we can take this land</a:t>
            </a:r>
          </a:p>
          <a:p>
            <a:pPr eaLnBrk="0" fontAlgn="base" hangingPunct="0">
              <a:lnSpc>
                <a:spcPts val="5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We are marching                                     we’re </a:t>
            </a:r>
            <a:r>
              <a:rPr lang="en-US" sz="20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gonna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take this land</a:t>
            </a:r>
          </a:p>
          <a:p>
            <a:pPr eaLnBrk="0" fontAlgn="base" hangingPunct="0">
              <a:lnSpc>
                <a:spcPts val="5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We are marching                                     we’re </a:t>
            </a:r>
            <a:r>
              <a:rPr lang="en-US" sz="20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gonna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take our stand </a:t>
            </a:r>
          </a:p>
          <a:p>
            <a:pPr eaLnBrk="0" fontAlgn="base" hangingPunct="0">
              <a:lnSpc>
                <a:spcPts val="5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By the power of the </a:t>
            </a:r>
            <a:r>
              <a:rPr lang="en-US" sz="20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Spir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--it   we can conquer in His Name</a:t>
            </a:r>
          </a:p>
          <a:p>
            <a:pPr eaLnBrk="0" fontAlgn="base" hangingPunct="0">
              <a:lnSpc>
                <a:spcPts val="5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Be of good courage and get ready to fight   no need for fear it’s by His Power &amp; Might</a:t>
            </a:r>
          </a:p>
          <a:p>
            <a:pPr eaLnBrk="0" fontAlgn="base" hangingPunct="0">
              <a:lnSpc>
                <a:spcPts val="5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Satan’s defeated and he’s in our hands according to the promis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 we can take this land</a:t>
            </a:r>
            <a:endParaRPr lang="en-US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69267" y="533400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60067" y="537064"/>
            <a:ext cx="66027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658044" y="5334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865467" y="552925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0806" y="1474079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398860" y="1446370"/>
            <a:ext cx="66027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38008" y="227263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603396" y="224848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574165" y="2247485"/>
            <a:ext cx="8623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042308" y="3061063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191642" y="3071403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801242" y="3071403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80646" y="3075067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415561" y="3075067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787614" y="305166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812076" y="3071403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042308" y="382340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191642" y="383374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801242" y="3833742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80646" y="3837406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415561" y="3837406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787614" y="3814003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812076" y="3833742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967020" y="4650073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527274" y="4653860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275101" y="465751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01242" y="4653860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041989" y="4650073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45879" y="4657518"/>
            <a:ext cx="8623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844349" y="4670097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0806" y="5416101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641606" y="5419765"/>
            <a:ext cx="66027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262800" y="547204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913958" y="5416101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3935" y="6168722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471106" y="6175504"/>
            <a:ext cx="66027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07735" y="617550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972692" y="617550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892149" y="6175504"/>
            <a:ext cx="8623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21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Intro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7769" y="1302841"/>
            <a:ext cx="91608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By the power of the </a:t>
            </a:r>
            <a:r>
              <a:rPr lang="en-US" sz="3600" b="1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Spir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---it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can conquer in His Name</a:t>
            </a:r>
            <a:endParaRPr lang="en-US" sz="36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46569" y="1118175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67868" y="1123755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383919" y="1118899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419832" y="1152147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997337" y="2243168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18610" y="2244192"/>
            <a:ext cx="8623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021287" y="2214636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10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</a:t>
            </a:r>
            <a:r>
              <a:rPr lang="en-US" sz="3200" b="1" dirty="0" smtClean="0">
                <a:solidFill>
                  <a:srgbClr val="000000"/>
                </a:solidFill>
              </a:rPr>
              <a:t>1a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6927" y="1118175"/>
            <a:ext cx="9160867" cy="4016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are the children of the Lord Most High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We’re marching in the Spirit with a battle cry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 weapon formed against this army will stand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According to the promise we can take this land</a:t>
            </a:r>
            <a:endParaRPr lang="en-US" sz="3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0026" y="972239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869777" y="972239"/>
            <a:ext cx="66027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277993" y="19812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705600" y="19812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6983" y="3042721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867400" y="3042721"/>
            <a:ext cx="66027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8767" y="408869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924800" y="408869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065000" y="4100051"/>
            <a:ext cx="8623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8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</a:t>
            </a:r>
            <a:r>
              <a:rPr lang="en-US" sz="3200" b="1" dirty="0" smtClean="0">
                <a:solidFill>
                  <a:srgbClr val="000000"/>
                </a:solidFill>
              </a:rPr>
              <a:t>1b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1E1E7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6927" y="1118175"/>
            <a:ext cx="9160867" cy="4016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are the children of the Lord Most High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We’re marching in the Spirit with a battle cry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 weapon formed against this army will stand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According to the promise we can take this land</a:t>
            </a:r>
            <a:endParaRPr lang="en-US" sz="3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0026" y="972239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869777" y="972239"/>
            <a:ext cx="66027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277993" y="19812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705600" y="19812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6983" y="3042721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867400" y="3042721"/>
            <a:ext cx="66027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8767" y="408869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924800" y="408869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065000" y="4100051"/>
            <a:ext cx="8623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57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1a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602360"/>
            <a:ext cx="9160867" cy="6463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are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maching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We’re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gonna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take this land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We are marching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We’re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gonna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take our stand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By the power of the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Spir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---it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can conquer in His Name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77194" y="5334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64075" y="53362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73675" y="533620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153079" y="537284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82054" y="15240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990786" y="156987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765805" y="1590791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45506" y="270406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888709" y="2712266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98309" y="2712266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277713" y="2715930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22597" y="36957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990786" y="36957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753721" y="3746514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766908" y="4805776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88207" y="4811356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304258" y="48065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340171" y="4839748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917676" y="5930769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38949" y="5931793"/>
            <a:ext cx="8623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941626" y="5902237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78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</a:t>
            </a:r>
            <a:r>
              <a:rPr lang="en-US" sz="3200" b="1" dirty="0" smtClean="0">
                <a:solidFill>
                  <a:srgbClr val="000000"/>
                </a:solidFill>
              </a:rPr>
              <a:t>1b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602360"/>
            <a:ext cx="9160867" cy="6463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are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maching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We’re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gonna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take this land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We are marching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We’re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gonna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take our stand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By the power of the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Spir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---it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can conquer in His Name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77194" y="5334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64075" y="53362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73675" y="533620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153079" y="537284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82054" y="15240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990786" y="156987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765805" y="1590791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45506" y="270406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888709" y="2712266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98309" y="2712266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277713" y="2715930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22597" y="36957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990786" y="36957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753721" y="3746514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766908" y="4805776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88207" y="4811356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304258" y="48065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340171" y="4839748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917676" y="5930769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38949" y="5931793"/>
            <a:ext cx="8623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941626" y="5902237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61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</a:t>
            </a:r>
            <a:r>
              <a:rPr lang="en-US" sz="3200" b="1" dirty="0" smtClean="0">
                <a:solidFill>
                  <a:srgbClr val="000000"/>
                </a:solidFill>
              </a:rPr>
              <a:t>2a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0033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6927" y="1118175"/>
            <a:ext cx="9160867" cy="4016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 of good courage and get ready to fight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 need to fear it’s by His power and might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Satan’s defeated and he’s in our hands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According to the promis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 we can take this land</a:t>
            </a:r>
            <a:endParaRPr lang="en-US" sz="3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0026" y="972239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79419" y="974660"/>
            <a:ext cx="66027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16284" y="1996017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086600" y="1996017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6983" y="3042721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587360" y="3008385"/>
            <a:ext cx="66027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8767" y="408869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924800" y="408869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065000" y="4100051"/>
            <a:ext cx="8623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1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</a:t>
            </a:r>
            <a:r>
              <a:rPr lang="en-US" sz="3200" b="1" dirty="0" smtClean="0">
                <a:solidFill>
                  <a:srgbClr val="000000"/>
                </a:solidFill>
              </a:rPr>
              <a:t>2b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0047D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6927" y="1118175"/>
            <a:ext cx="9160867" cy="4016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 of good courage and get ready to fight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 need to fear it’s by His power and might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Satan’s defeated and he’s in our hands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According to the promis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 we can take this land</a:t>
            </a:r>
            <a:endParaRPr lang="en-US" sz="3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0026" y="972239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79419" y="974660"/>
            <a:ext cx="66027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16284" y="1996017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086600" y="1996017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6983" y="3042721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587360" y="3008385"/>
            <a:ext cx="66027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8767" y="408869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924800" y="408869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065000" y="4100051"/>
            <a:ext cx="8623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61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4738</TotalTime>
  <Words>746</Words>
  <Application>Microsoft Office PowerPoint</Application>
  <PresentationFormat>On-screen Show (4:3)</PresentationFormat>
  <Paragraphs>286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Times New Roman</vt:lpstr>
      <vt:lpstr>Blank Presentation</vt:lpstr>
      <vt:lpstr>1_Office Theme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 Counsellor</cp:lastModifiedBy>
  <cp:revision>58</cp:revision>
  <dcterms:created xsi:type="dcterms:W3CDTF">2011-03-14T11:27:39Z</dcterms:created>
  <dcterms:modified xsi:type="dcterms:W3CDTF">2013-04-24T17:02:51Z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