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6"/>
  </p:notesMasterIdLst>
  <p:sldIdLst>
    <p:sldId id="273" r:id="rId4"/>
    <p:sldId id="257" r:id="rId5"/>
    <p:sldId id="299" r:id="rId6"/>
    <p:sldId id="258" r:id="rId7"/>
    <p:sldId id="285" r:id="rId8"/>
    <p:sldId id="274" r:id="rId9"/>
    <p:sldId id="288" r:id="rId10"/>
    <p:sldId id="286" r:id="rId11"/>
    <p:sldId id="287" r:id="rId12"/>
    <p:sldId id="280" r:id="rId13"/>
    <p:sldId id="289" r:id="rId14"/>
    <p:sldId id="290" r:id="rId15"/>
    <p:sldId id="291" r:id="rId16"/>
    <p:sldId id="292" r:id="rId17"/>
    <p:sldId id="293" r:id="rId18"/>
    <p:sldId id="295" r:id="rId19"/>
    <p:sldId id="294" r:id="rId20"/>
    <p:sldId id="297" r:id="rId21"/>
    <p:sldId id="298" r:id="rId22"/>
    <p:sldId id="296" r:id="rId23"/>
    <p:sldId id="271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6F"/>
    <a:srgbClr val="0085B4"/>
    <a:srgbClr val="781E24"/>
    <a:srgbClr val="A62A33"/>
    <a:srgbClr val="792162"/>
    <a:srgbClr val="A42C85"/>
    <a:srgbClr val="4F2270"/>
    <a:srgbClr val="0047D6"/>
    <a:srgbClr val="003399"/>
    <a:srgbClr val="1E1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77879" autoAdjust="0"/>
  </p:normalViewPr>
  <p:slideViewPr>
    <p:cSldViewPr>
      <p:cViewPr varScale="1">
        <p:scale>
          <a:sx n="69" d="100"/>
          <a:sy n="69" d="100"/>
        </p:scale>
        <p:origin x="37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3A136-47EE-4AB0-961C-A3C259888BCF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3C835-33A2-4DB4-84FA-D56815CA7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7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3C835-33A2-4DB4-84FA-D56815CA76A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1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87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0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5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7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31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88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28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4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12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45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52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4/23/2013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15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b/1/" TargetMode="External"/><Relationship Id="rId7" Type="http://schemas.openxmlformats.org/officeDocument/2006/relationships/hyperlink" Target="http://dev.agodsendtech.com/mu_chords/quickimages/0/Bb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2/" TargetMode="Externa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Ab/1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b/1/" TargetMode="External"/><Relationship Id="rId7" Type="http://schemas.openxmlformats.org/officeDocument/2006/relationships/hyperlink" Target="http://dev.agodsendtech.com/mu_chords/quickimages/0/Bb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2/" TargetMode="Externa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Ab/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b/1/" TargetMode="External"/><Relationship Id="rId7" Type="http://schemas.openxmlformats.org/officeDocument/2006/relationships/hyperlink" Target="http://dev.agodsendtech.com/mu_chords/quickimages/0/Bb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2/" TargetMode="Externa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Ab/1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1/" TargetMode="External"/><Relationship Id="rId3" Type="http://schemas.openxmlformats.org/officeDocument/2006/relationships/hyperlink" Target="http://dev.agodsendtech.com/mu_chords/quickimages/0/Ab/7/" TargetMode="External"/><Relationship Id="rId7" Type="http://schemas.openxmlformats.org/officeDocument/2006/relationships/hyperlink" Target="http://dev.agodsendtech.com/mu_chords/quickimages/0/Eb/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Db/1/" TargetMode="External"/><Relationship Id="rId5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F/2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b/1/" TargetMode="External"/><Relationship Id="rId7" Type="http://schemas.openxmlformats.org/officeDocument/2006/relationships/hyperlink" Target="http://dev.agodsendtech.com/mu_chords/quickimages/0/Bb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2/" TargetMode="Externa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Ab/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/" TargetMode="External"/><Relationship Id="rId5" Type="http://schemas.openxmlformats.org/officeDocument/2006/relationships/hyperlink" Target="http://dev.agodsendtech.com/mu_chords/quickimages/0/Db/1/" TargetMode="External"/><Relationship Id="rId4" Type="http://schemas.openxmlformats.org/officeDocument/2006/relationships/hyperlink" Target="http://dev.agodsendtech.com/mu_chords/quickimages/0/Bb/2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/" TargetMode="External"/><Relationship Id="rId5" Type="http://schemas.openxmlformats.org/officeDocument/2006/relationships/hyperlink" Target="http://dev.agodsendtech.com/mu_chords/quickimages/0/Db/1/" TargetMode="External"/><Relationship Id="rId4" Type="http://schemas.openxmlformats.org/officeDocument/2006/relationships/hyperlink" Target="http://dev.agodsendtech.com/mu_chords/quickimages/0/Bb/2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7" Type="http://schemas.openxmlformats.org/officeDocument/2006/relationships/hyperlink" Target="http://dev.agodsendtech.com/mu_chords/quickimages/0/F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/" TargetMode="External"/><Relationship Id="rId5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7" Type="http://schemas.openxmlformats.org/officeDocument/2006/relationships/hyperlink" Target="http://dev.agodsendtech.com/mu_chords/quickimages/0/F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/" TargetMode="External"/><Relationship Id="rId5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/" TargetMode="External"/><Relationship Id="rId5" Type="http://schemas.openxmlformats.org/officeDocument/2006/relationships/hyperlink" Target="http://dev.agodsendtech.com/mu_chords/quickimages/0/Db/1/" TargetMode="External"/><Relationship Id="rId4" Type="http://schemas.openxmlformats.org/officeDocument/2006/relationships/hyperlink" Target="http://dev.agodsendtech.com/mu_chords/quickimages/0/Bb/2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/" TargetMode="External"/><Relationship Id="rId5" Type="http://schemas.openxmlformats.org/officeDocument/2006/relationships/hyperlink" Target="http://dev.agodsendtech.com/mu_chords/quickimages/0/Db/1/" TargetMode="External"/><Relationship Id="rId4" Type="http://schemas.openxmlformats.org/officeDocument/2006/relationships/hyperlink" Target="http://dev.agodsendtech.com/mu_chords/quickimages/0/Bb/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Marching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0096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20097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1118175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can stand….             I can stand….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In His Name…..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55875" y="2041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8933" y="2041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67030" y="951788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45445" y="933509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273" y="2041504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32855" y="951788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45445" y="2041504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7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20097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4F227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1118175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can stand….             I can stand….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In His Name…..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55875" y="2041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8933" y="2041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67030" y="951788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45445" y="933509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273" y="2041504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32855" y="951788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45445" y="2041504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74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20097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2a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A42C8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1118175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can stand….         You can stand….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In His Name…..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55875" y="2041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8933" y="2041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67030" y="951788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45445" y="933509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273" y="2041504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32855" y="951788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45445" y="2041504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9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20097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2b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79216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1118175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can stand….         You can stand….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In His Name…..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55875" y="2041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8933" y="2041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67030" y="951788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45445" y="933509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273" y="2041504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32855" y="951788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45445" y="2041504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20097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3a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A62A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1118175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can stand….         We can stand….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In His Name…..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55875" y="2041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8933" y="2041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67030" y="951788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45445" y="933509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273" y="2041504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32855" y="951788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45445" y="2041504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54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20097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3a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781E2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1118175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can stand….         We can stand….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In His Name…..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55875" y="2041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8933" y="2041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67030" y="951788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45445" y="933509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273" y="2041504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32855" y="951788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45445" y="2041504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20097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4a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85B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1118175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We’re Marching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We’re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Marching….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In His Name…..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55875" y="2041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8933" y="2041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67030" y="951788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45445" y="933509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273" y="2041504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32855" y="951788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45445" y="2041504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38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20097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4b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1118175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We’re Marching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We’re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Marching….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In His Name…..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55875" y="2041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8933" y="2041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67030" y="951788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45445" y="933509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273" y="2041504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32855" y="951788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45445" y="2041504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55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Tag 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1388816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By the power of the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---it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can conquer in His Name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28800" y="120415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50099" y="120973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66150" y="120487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402063" y="1238122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979568" y="2329143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00841" y="2330167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03518" y="230061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8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Tag 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92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1388816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By the power of the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---it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can conquer in His Name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28800" y="120415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50099" y="120973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66150" y="120487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402063" y="1238122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979568" y="2329143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00841" y="2330167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03518" y="230061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0" y="614816"/>
            <a:ext cx="9131300" cy="5938384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00" y="30041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0000"/>
                </a:solidFill>
              </a:rPr>
              <a:t>PreIntro</a:t>
            </a:r>
            <a:r>
              <a:rPr lang="en-US" sz="3200" b="1" dirty="0" smtClean="0">
                <a:solidFill>
                  <a:srgbClr val="000000"/>
                </a:solidFill>
              </a:rPr>
              <a:t>  Beats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14784" y="1221546"/>
            <a:ext cx="9160867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Bars of Beat 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Talk over….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1388816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By the power of the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---it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can conquer in His Name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28800" y="120415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50099" y="120973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66150" y="120487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402063" y="1238122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979568" y="2329143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00841" y="2330167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03518" y="230061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45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5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30041"/>
            <a:ext cx="760730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We Ar</a:t>
            </a:r>
            <a:r>
              <a:rPr lang="en-US" sz="3200" b="1" dirty="0" smtClean="0">
                <a:solidFill>
                  <a:srgbClr val="000000"/>
                </a:solidFill>
              </a:rPr>
              <a:t>e Marching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1" y="5448645"/>
            <a:ext cx="9160867" cy="147799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537064"/>
            <a:ext cx="9160867" cy="2971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0" y="3051664"/>
            <a:ext cx="9160867" cy="2396981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0" y="820498"/>
            <a:ext cx="9143999" cy="6268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are the children of the Lord Most High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marching in the Spirit with a battle cry</a:t>
            </a:r>
          </a:p>
          <a:p>
            <a:pPr eaLnBrk="0" fontAlgn="base" hangingPunct="0">
              <a:lnSpc>
                <a:spcPts val="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weapon formed against the army will stand</a:t>
            </a:r>
          </a:p>
          <a:p>
            <a:pPr eaLnBrk="0" fontAlgn="base" hangingPunct="0">
              <a:lnSpc>
                <a:spcPts val="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According to the promise we can take this land</a:t>
            </a:r>
          </a:p>
          <a:p>
            <a:pPr eaLnBrk="0" fontAlgn="base" hangingPunct="0">
              <a:lnSpc>
                <a:spcPts val="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We are marching                                     we’re </a:t>
            </a:r>
            <a:r>
              <a:rPr lang="en-US" sz="2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take this land</a:t>
            </a:r>
          </a:p>
          <a:p>
            <a:pPr eaLnBrk="0" fontAlgn="base" hangingPunct="0">
              <a:lnSpc>
                <a:spcPts val="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We are marching                                     we’re </a:t>
            </a:r>
            <a:r>
              <a:rPr lang="en-US" sz="2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take our stand </a:t>
            </a:r>
          </a:p>
          <a:p>
            <a:pPr eaLnBrk="0" fontAlgn="base" hangingPunct="0">
              <a:lnSpc>
                <a:spcPts val="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By the power of the </a:t>
            </a:r>
            <a:r>
              <a:rPr lang="en-US" sz="2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--it   we can conquer in His Name</a:t>
            </a:r>
          </a:p>
          <a:p>
            <a:pPr eaLnBrk="0" fontAlgn="base" hangingPunct="0">
              <a:lnSpc>
                <a:spcPts val="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Be of good courage and get ready to fight   no need for fear it’s by His Power &amp; Might</a:t>
            </a:r>
          </a:p>
          <a:p>
            <a:pPr eaLnBrk="0" fontAlgn="base" hangingPunct="0">
              <a:lnSpc>
                <a:spcPts val="5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Satan’s defeated and he’s in our hands according to the promis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 we can take this land</a:t>
            </a:r>
            <a:endParaRPr lang="en-US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9267" y="533400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60067" y="537064"/>
            <a:ext cx="6602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58044" y="5334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865467" y="552925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806" y="1474079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98860" y="1446370"/>
            <a:ext cx="6602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8008" y="227263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03396" y="224848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74165" y="2247485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042308" y="3061063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91642" y="3071403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01242" y="3071403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80646" y="3075067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415561" y="307506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787614" y="305166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12076" y="3071403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042308" y="38234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91642" y="383374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01242" y="3833742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80646" y="3837406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415561" y="383740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787614" y="3814003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12076" y="3833742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967020" y="4650073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527274" y="465386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275101" y="465751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01242" y="4653860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41989" y="4650073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45879" y="4657518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844349" y="467009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806" y="5416101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641606" y="5419765"/>
            <a:ext cx="6602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62800" y="547204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913958" y="541610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935" y="6168722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71106" y="6175504"/>
            <a:ext cx="6602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07735" y="6175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972692" y="6175504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892149" y="6175504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Intro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7769" y="1302841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By the power of the </a:t>
            </a:r>
            <a:r>
              <a:rPr lang="en-US" sz="36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---it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can conquer in His Name</a:t>
            </a:r>
            <a:endParaRPr lang="en-US" sz="3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46569" y="1118175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67868" y="1123755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83919" y="1118899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419832" y="1152147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997337" y="2243168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18610" y="2244192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21287" y="221463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1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927" y="1118175"/>
            <a:ext cx="9160867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are the children of the Lord Most High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We’re marching in the Spirit with a battle cry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weapon formed against this army will stand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According to the promise we can take this land</a:t>
            </a: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0026" y="972239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69777" y="972239"/>
            <a:ext cx="6602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77993" y="19812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705600" y="19812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983" y="3042721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867400" y="3042721"/>
            <a:ext cx="6602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8767" y="408869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924800" y="408869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65000" y="4100051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1E1E7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927" y="1118175"/>
            <a:ext cx="9160867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are the children of the Lord Most High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We’re marching in the Spirit with a battle cry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weapon formed against this army will stand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According to the promise we can take this land</a:t>
            </a: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0026" y="972239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69777" y="972239"/>
            <a:ext cx="6602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77993" y="19812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705600" y="19812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983" y="3042721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867400" y="3042721"/>
            <a:ext cx="6602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8767" y="408869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924800" y="408869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65000" y="4100051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5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602360"/>
            <a:ext cx="9160867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are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maching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We’re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take this land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We are marching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We’re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take our stand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By the power of the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---it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can conquer in His Name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77194" y="5334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64075" y="53362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73675" y="53362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153079" y="537284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2054" y="15240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90786" y="156987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65805" y="1590791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45506" y="270406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88709" y="271226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98309" y="2712266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77713" y="2715930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2597" y="36957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90786" y="36957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53721" y="3746514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766908" y="480577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88207" y="4811356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04258" y="48065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340171" y="4839748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17676" y="5930769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38949" y="5931793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41626" y="590223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602360"/>
            <a:ext cx="9160867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are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maching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We’re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take this land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We are marching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We’re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take our stand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By the power of the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---it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can conquer in His Name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77194" y="5334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64075" y="53362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73675" y="53362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153079" y="537284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2054" y="15240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90786" y="156987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65805" y="1590791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45506" y="270406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88709" y="271226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98309" y="2712266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77713" y="2715930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2597" y="36957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90786" y="36957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53721" y="3746514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766908" y="480577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88207" y="4811356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04258" y="48065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340171" y="4839748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17676" y="5930769"/>
            <a:ext cx="66839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38949" y="5931793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41626" y="590223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61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2a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927" y="1118175"/>
            <a:ext cx="9160867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of good courage and get ready to fight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need to fear it’s by His power and might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Satan’s defeated and he’s in our hands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According to the promis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 we can take this land</a:t>
            </a: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0026" y="972239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79419" y="974660"/>
            <a:ext cx="6602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6284" y="199601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86600" y="199601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983" y="3042721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87360" y="3008385"/>
            <a:ext cx="6602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8767" y="408869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924800" y="408869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65000" y="4100051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1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2b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47D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927" y="1118175"/>
            <a:ext cx="9160867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of good courage and get ready to fight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need to fear it’s by His power and might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Satan’s defeated and he’s in our hands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According to the promis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 we can take this land</a:t>
            </a:r>
            <a:endParaRPr lang="en-US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0026" y="972239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79419" y="974660"/>
            <a:ext cx="6602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6284" y="199601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86600" y="199601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983" y="3042721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87360" y="3008385"/>
            <a:ext cx="6602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8767" y="408869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924800" y="408869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65000" y="4100051"/>
            <a:ext cx="8623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1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4738</TotalTime>
  <Words>746</Words>
  <Application>Microsoft Office PowerPoint</Application>
  <PresentationFormat>On-screen Show (4:3)</PresentationFormat>
  <Paragraphs>286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Blank Presentation</vt:lpstr>
      <vt:lpstr>1_Office Theme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58</cp:revision>
  <dcterms:created xsi:type="dcterms:W3CDTF">2011-03-14T11:27:39Z</dcterms:created>
  <dcterms:modified xsi:type="dcterms:W3CDTF">2013-04-24T17:02:51Z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