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72" r:id="rId2"/>
    <p:sldId id="273" r:id="rId3"/>
    <p:sldId id="274" r:id="rId4"/>
    <p:sldId id="275" r:id="rId5"/>
    <p:sldId id="278" r:id="rId6"/>
    <p:sldId id="276" r:id="rId7"/>
    <p:sldId id="27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26F"/>
    <a:srgbClr val="0085B4"/>
    <a:srgbClr val="781E24"/>
    <a:srgbClr val="A62A33"/>
    <a:srgbClr val="792162"/>
    <a:srgbClr val="A42C85"/>
    <a:srgbClr val="4F2270"/>
    <a:srgbClr val="0047D6"/>
    <a:srgbClr val="003399"/>
    <a:srgbClr val="1E1E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77879" autoAdjust="0"/>
  </p:normalViewPr>
  <p:slideViewPr>
    <p:cSldViewPr>
      <p:cViewPr varScale="1">
        <p:scale>
          <a:sx n="69" d="100"/>
          <a:sy n="69" d="100"/>
        </p:scale>
        <p:origin x="37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73A136-47EE-4AB0-961C-A3C259888BCF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3C835-33A2-4DB4-84FA-D56815CA7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7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3C835-33A2-4DB4-84FA-D56815CA76A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813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F76BE-1FDC-4294-A6F8-271D7B45137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6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BDEF2-617F-411A-8395-523A95A259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95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14351-4B95-4CE0-9194-6E84FC1D35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39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A1E53-C4BB-4834-AE96-88971AC90C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08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B3B2C-DFAD-40DB-93FD-3DF108F700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5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EDAE7-716F-4301-A9D5-8836F1B23C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65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639E-C165-40C4-BC06-08DD0F99AD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03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352E-AA80-414B-B43C-0B26B90B8C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753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EC07C-6A66-4DB5-AF5D-45CBEB4097B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77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B6F8C-B511-48A3-BED2-55A1ABDEA2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0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1EAD-95BC-490E-A998-396AFC88000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E2C3850-6B08-4D4D-9D9B-2D9F03A11B5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68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Ab/1/" TargetMode="External"/><Relationship Id="rId3" Type="http://schemas.openxmlformats.org/officeDocument/2006/relationships/hyperlink" Target="http://dev.agodsendtech.com/mu_chords/quickimages/0/Ab/7/" TargetMode="External"/><Relationship Id="rId7" Type="http://schemas.openxmlformats.org/officeDocument/2006/relationships/hyperlink" Target="http://dev.agodsendtech.com/mu_chords/quickimages/0/Eb/1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b/1/" TargetMode="External"/><Relationship Id="rId5" Type="http://schemas.openxmlformats.org/officeDocument/2006/relationships/hyperlink" Target="http://dev.agodsendtech.com/mu_chords/quickimages/0/Bb/2/" TargetMode="External"/><Relationship Id="rId4" Type="http://schemas.openxmlformats.org/officeDocument/2006/relationships/hyperlink" Target="http://dev.agodsendtech.com/mu_chords/quickimages/0/F/2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Box 8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700" y="30041"/>
            <a:ext cx="7607300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We Ar</a:t>
            </a:r>
            <a:r>
              <a:rPr lang="en-US" sz="3200" b="1" dirty="0" smtClean="0">
                <a:solidFill>
                  <a:srgbClr val="000000"/>
                </a:solidFill>
              </a:rPr>
              <a:t>e Marching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1" y="5448645"/>
            <a:ext cx="9160867" cy="1477997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537064"/>
            <a:ext cx="9160867" cy="29718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0" y="3051664"/>
            <a:ext cx="9160867" cy="2396981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0" y="820498"/>
            <a:ext cx="9143999" cy="6268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ts val="5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are the children of the Lord Most High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marching in the Spirit with a battle cry</a:t>
            </a:r>
          </a:p>
          <a:p>
            <a:pPr eaLnBrk="0" fontAlgn="base" hangingPunct="0">
              <a:lnSpc>
                <a:spcPts val="5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 weapon formed against the army will stand</a:t>
            </a:r>
          </a:p>
          <a:p>
            <a:pPr eaLnBrk="0" fontAlgn="base" hangingPunct="0">
              <a:lnSpc>
                <a:spcPts val="5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According to the promise we can take this land</a:t>
            </a:r>
          </a:p>
          <a:p>
            <a:pPr eaLnBrk="0" fontAlgn="base" hangingPunct="0">
              <a:lnSpc>
                <a:spcPts val="5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We are marching                                     we’re </a:t>
            </a:r>
            <a:r>
              <a:rPr lang="en-US" sz="20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gonna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take this land</a:t>
            </a:r>
          </a:p>
          <a:p>
            <a:pPr eaLnBrk="0" fontAlgn="base" hangingPunct="0">
              <a:lnSpc>
                <a:spcPts val="5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We are marching                                     we’re </a:t>
            </a:r>
            <a:r>
              <a:rPr lang="en-US" sz="20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gonna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take our stand </a:t>
            </a:r>
          </a:p>
          <a:p>
            <a:pPr eaLnBrk="0" fontAlgn="base" hangingPunct="0">
              <a:lnSpc>
                <a:spcPts val="5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By the power of the </a:t>
            </a:r>
            <a:r>
              <a:rPr lang="en-US" sz="20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Spir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--it   we can conquer in His Name</a:t>
            </a:r>
          </a:p>
          <a:p>
            <a:pPr eaLnBrk="0" fontAlgn="base" hangingPunct="0">
              <a:lnSpc>
                <a:spcPts val="5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Be of good courage and get ready to fight   no need for fear it’s by His Power &amp; Might</a:t>
            </a:r>
          </a:p>
          <a:p>
            <a:pPr eaLnBrk="0" fontAlgn="base" hangingPunct="0">
              <a:lnSpc>
                <a:spcPts val="5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Satan’s defeated and he’s in our hands according to the promis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 we can take this land</a:t>
            </a:r>
            <a:endParaRPr lang="en-US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69267" y="533400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60067" y="537064"/>
            <a:ext cx="66027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658044" y="53340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865467" y="552925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806" y="1474079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398860" y="1446370"/>
            <a:ext cx="66027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38008" y="227263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603396" y="2248480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74165" y="2247485"/>
            <a:ext cx="8623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042308" y="3061063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91642" y="3071403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801242" y="3071403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80646" y="3075067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415561" y="3075067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787614" y="305166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812076" y="3071403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042308" y="382340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191642" y="383374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801242" y="3833742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80646" y="3837406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415561" y="3837406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787614" y="3814003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812076" y="3833742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967020" y="4650073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527274" y="4653860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275101" y="465751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01242" y="4653860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41989" y="4650073"/>
            <a:ext cx="66839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845879" y="4657518"/>
            <a:ext cx="8623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844349" y="4670097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806" y="5416101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641606" y="5419765"/>
            <a:ext cx="66027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262800" y="5472048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913958" y="5416101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3935" y="6168722"/>
            <a:ext cx="5112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471106" y="6175504"/>
            <a:ext cx="66027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07735" y="617550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972692" y="6175504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892149" y="6175504"/>
            <a:ext cx="86230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21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Marching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0096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346638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Marching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0096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3649186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Marching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0096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505683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Marching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0096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3844697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Marching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0096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4048222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Marching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0096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021208346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4855</TotalTime>
  <Words>185</Words>
  <Application>Microsoft Office PowerPoint</Application>
  <PresentationFormat>On-screen Show (4:3)</PresentationFormat>
  <Paragraphs>61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 Counsellor</cp:lastModifiedBy>
  <cp:revision>60</cp:revision>
  <dcterms:created xsi:type="dcterms:W3CDTF">2011-03-14T11:27:39Z</dcterms:created>
  <dcterms:modified xsi:type="dcterms:W3CDTF">2013-04-24T19:00:25Z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