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111" d="100"/>
          <a:sy n="111" d="100"/>
        </p:scale>
        <p:origin x="-72" y="-4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7CAAF7C-A861-4466-A839-66852123EB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01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30129-2313-4320-81B8-415DCB0DE0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5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82274-F826-4B30-B451-F13EED8895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9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508C0-5573-4A15-A9CC-4D6CBA3F06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9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A8B67-34EC-486B-9F4A-E38BAE1402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09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C7BAB-B248-4072-9D2D-576EDA1F6A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8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FD05F-735C-45F4-A946-5003ECEEDF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6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1D997-4138-4140-9E01-3764D46830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3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24F9B-47E2-4AA2-BC2F-C0C26CD4A5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8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FE499-8051-4EB8-A98C-5D453D7BB9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A1EF9-7B57-4483-9D96-8D77B62D11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0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9E69-1C40-4A26-A549-695E82A9B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7CFC09E-32D0-482E-9E5A-2EE0C681CD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248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17646" y="61884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This star drew nigh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35292" y="1200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To the northwest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17646" y="1822758"/>
            <a:ext cx="910870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Over Bethlehem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29595" y="243078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It took it’s rest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42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17646" y="61884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there it did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200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Both pause and stay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82275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Right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ov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er the place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0622" y="243078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Where Jesus lay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95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17646" y="61884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Then let us all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1276350"/>
            <a:ext cx="910657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With one accord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17646" y="1912311"/>
            <a:ext cx="910870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Sing praises to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35292" y="252034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Our Heavenly Lord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11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17646" y="61884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That hath made heaven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35292" y="1200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earth of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charset="0"/>
              </a:rPr>
              <a:t>nought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35292" y="182275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with His blood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17646" y="243078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Mankind hath brought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27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17646" y="61884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first Noel 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52938" y="1200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angels did say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2938" y="186445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Was to certain poor shepherds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70584" y="247248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In fields as thy lay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03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17646" y="61884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In fields where they lay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35292" y="1200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Keeping their sheep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35292" y="182275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On a cold winter’s night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71454" y="243078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That was so deep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30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17646" y="865365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latin typeface="Times New Roman" charset="0"/>
              </a:rPr>
              <a:t>      Noel… Noel…</a:t>
            </a:r>
            <a:endParaRPr lang="en-US" sz="72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17335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latin typeface="Times New Roman" charset="0"/>
              </a:rPr>
              <a:t>         Noel…   Noel….</a:t>
            </a:r>
            <a:endParaRPr lang="en-US" sz="72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91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17335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latin typeface="Times New Roman" charset="0"/>
              </a:rPr>
              <a:t>       The King of Israel</a:t>
            </a:r>
            <a:endParaRPr lang="en-US" sz="72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7008" y="8572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latin typeface="Times New Roman" charset="0"/>
              </a:rPr>
              <a:t>                Born is</a:t>
            </a:r>
            <a:endParaRPr lang="en-US" sz="72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15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17646" y="61884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They looked up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36243" y="1200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saw a star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4341" y="1822758"/>
            <a:ext cx="910870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Shining in the east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825" y="243078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Beyond them far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52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17646" y="61884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to the earth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54759" y="1200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It gave great light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34422" y="182275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so it continued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16776" y="243078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Both day and night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05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17646" y="61884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by the light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28486" y="124185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Of that star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806" y="1788259"/>
            <a:ext cx="910870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Three wise men came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21680" y="239628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From country far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30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17646" y="61884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To seek for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1200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 King was their intent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8644" y="182275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to follow that star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3501" y="243078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Wherever it went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36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86957</TotalTime>
  <Words>169</Words>
  <Application>Microsoft Office PowerPoint</Application>
  <PresentationFormat>On-screen Show (16:9)</PresentationFormat>
  <Paragraphs>44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535</cp:revision>
  <dcterms:created xsi:type="dcterms:W3CDTF">2000-04-04T23:34:29Z</dcterms:created>
  <dcterms:modified xsi:type="dcterms:W3CDTF">2012-12-19T20:55:19Z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