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400" r:id="rId2"/>
    <p:sldId id="401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39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1914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E4B3BC5-2B87-4C41-9039-18DC2EE6CA6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1386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48A7EC-BBE6-4969-ABE4-09A7B737297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876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E92427-A2DD-4B34-8221-DC94CC17539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405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21916A-1415-431A-84C9-BA495806B3F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668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31D017-2CB6-4ED1-A327-78106E0ADD7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945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FE4880-D8F4-4A6A-AF30-4E3040EE4D7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482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67F1D4-8CED-49C7-A318-0F0FD29211F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07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5FEEC2-2545-4729-A928-4CBF0897C3C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646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E5B243-9B9A-40D4-8614-A628169D326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508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C57377-8336-409F-9C4C-F673718DABF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885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ED9A12-7656-4C23-B690-7414E617083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267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9E00AF-D93D-4CB8-9AF9-E93D5F0398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886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66CC">
                <a:gamma/>
                <a:shade val="66275"/>
                <a:invGamma/>
              </a:srgbClr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22D643E-A696-47B4-89D1-3885FB81B23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457200" y="457200"/>
            <a:ext cx="2590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Sunrise,               </a:t>
            </a:r>
            <a:endParaRPr lang="en-US" sz="28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195" name="Text Box 3"/>
          <p:cNvSpPr txBox="1">
            <a:spLocks noChangeArrowheads="1"/>
          </p:cNvSpPr>
          <p:nvPr/>
        </p:nvSpPr>
        <p:spPr bwMode="auto">
          <a:xfrm>
            <a:off x="0" y="6216650"/>
            <a:ext cx="2590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Praise Him</a:t>
            </a:r>
            <a:r>
              <a:rPr lang="en-US" sz="28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</a:p>
        </p:txBody>
      </p:sp>
      <p:sp>
        <p:nvSpPr>
          <p:cNvPr id="1672196" name="Text Box 4"/>
          <p:cNvSpPr txBox="1">
            <a:spLocks noChangeArrowheads="1"/>
          </p:cNvSpPr>
          <p:nvPr/>
        </p:nvSpPr>
        <p:spPr bwMode="auto">
          <a:xfrm>
            <a:off x="3657600" y="0"/>
            <a:ext cx="11430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197" name="Text Box 5"/>
          <p:cNvSpPr txBox="1">
            <a:spLocks noChangeArrowheads="1"/>
          </p:cNvSpPr>
          <p:nvPr/>
        </p:nvSpPr>
        <p:spPr bwMode="auto">
          <a:xfrm>
            <a:off x="0" y="0"/>
            <a:ext cx="32004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  Gm- Fm/G# F/A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US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198" name="Text Box 6"/>
          <p:cNvSpPr txBox="1">
            <a:spLocks noChangeArrowheads="1"/>
          </p:cNvSpPr>
          <p:nvPr/>
        </p:nvSpPr>
        <p:spPr bwMode="auto">
          <a:xfrm>
            <a:off x="5638800" y="0"/>
            <a:ext cx="11430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199" name="Text Box 7"/>
          <p:cNvSpPr txBox="1">
            <a:spLocks noChangeArrowheads="1"/>
          </p:cNvSpPr>
          <p:nvPr/>
        </p:nvSpPr>
        <p:spPr bwMode="auto">
          <a:xfrm>
            <a:off x="8001000" y="0"/>
            <a:ext cx="11430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0" name="Text Box 8"/>
          <p:cNvSpPr txBox="1">
            <a:spLocks noChangeArrowheads="1"/>
          </p:cNvSpPr>
          <p:nvPr/>
        </p:nvSpPr>
        <p:spPr bwMode="auto">
          <a:xfrm>
            <a:off x="3581400" y="457200"/>
            <a:ext cx="5562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I’m gonna praise His Name</a:t>
            </a:r>
            <a:endParaRPr lang="en-US" sz="28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201" name="Text Box 9"/>
          <p:cNvSpPr txBox="1">
            <a:spLocks noChangeArrowheads="1"/>
          </p:cNvSpPr>
          <p:nvPr/>
        </p:nvSpPr>
        <p:spPr bwMode="auto">
          <a:xfrm>
            <a:off x="4267200" y="2590800"/>
            <a:ext cx="1219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Repeat  </a:t>
            </a:r>
            <a:endParaRPr lang="en-US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2" name="Text Box 10"/>
          <p:cNvSpPr txBox="1">
            <a:spLocks noChangeArrowheads="1"/>
          </p:cNvSpPr>
          <p:nvPr/>
        </p:nvSpPr>
        <p:spPr bwMode="auto">
          <a:xfrm>
            <a:off x="457200" y="1905000"/>
            <a:ext cx="2590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Sunset,               </a:t>
            </a:r>
            <a:endParaRPr lang="en-US" sz="28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203" name="Text Box 11"/>
          <p:cNvSpPr txBox="1">
            <a:spLocks noChangeArrowheads="1"/>
          </p:cNvSpPr>
          <p:nvPr/>
        </p:nvSpPr>
        <p:spPr bwMode="auto">
          <a:xfrm>
            <a:off x="3657600" y="1447800"/>
            <a:ext cx="11430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4" name="Text Box 12"/>
          <p:cNvSpPr txBox="1">
            <a:spLocks noChangeArrowheads="1"/>
          </p:cNvSpPr>
          <p:nvPr/>
        </p:nvSpPr>
        <p:spPr bwMode="auto">
          <a:xfrm>
            <a:off x="0" y="1447800"/>
            <a:ext cx="32004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  Gm- Fm/G# F/A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US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5" name="Text Box 13"/>
          <p:cNvSpPr txBox="1">
            <a:spLocks noChangeArrowheads="1"/>
          </p:cNvSpPr>
          <p:nvPr/>
        </p:nvSpPr>
        <p:spPr bwMode="auto">
          <a:xfrm>
            <a:off x="5638800" y="1447800"/>
            <a:ext cx="11430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6" name="Text Box 14"/>
          <p:cNvSpPr txBox="1">
            <a:spLocks noChangeArrowheads="1"/>
          </p:cNvSpPr>
          <p:nvPr/>
        </p:nvSpPr>
        <p:spPr bwMode="auto">
          <a:xfrm>
            <a:off x="8001000" y="1447800"/>
            <a:ext cx="11430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7" name="Text Box 15"/>
          <p:cNvSpPr txBox="1">
            <a:spLocks noChangeArrowheads="1"/>
          </p:cNvSpPr>
          <p:nvPr/>
        </p:nvSpPr>
        <p:spPr bwMode="auto">
          <a:xfrm>
            <a:off x="3581400" y="1905000"/>
            <a:ext cx="5562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I’m gonna praise His Name</a:t>
            </a:r>
            <a:endParaRPr lang="en-US" sz="28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208" name="Text Box 16"/>
          <p:cNvSpPr txBox="1">
            <a:spLocks noChangeArrowheads="1"/>
          </p:cNvSpPr>
          <p:nvPr/>
        </p:nvSpPr>
        <p:spPr bwMode="auto">
          <a:xfrm>
            <a:off x="1828800" y="3581400"/>
            <a:ext cx="13716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9" name="Text Box 17"/>
          <p:cNvSpPr txBox="1">
            <a:spLocks noChangeArrowheads="1"/>
          </p:cNvSpPr>
          <p:nvPr/>
        </p:nvSpPr>
        <p:spPr bwMode="auto">
          <a:xfrm>
            <a:off x="3810000" y="3581400"/>
            <a:ext cx="13716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10" name="Text Box 18"/>
          <p:cNvSpPr txBox="1">
            <a:spLocks noChangeArrowheads="1"/>
          </p:cNvSpPr>
          <p:nvPr/>
        </p:nvSpPr>
        <p:spPr bwMode="auto">
          <a:xfrm>
            <a:off x="6172200" y="3581400"/>
            <a:ext cx="13716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11" name="Text Box 19"/>
          <p:cNvSpPr txBox="1">
            <a:spLocks noChangeArrowheads="1"/>
          </p:cNvSpPr>
          <p:nvPr/>
        </p:nvSpPr>
        <p:spPr bwMode="auto">
          <a:xfrm>
            <a:off x="1752600" y="3930650"/>
            <a:ext cx="66754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I’m gonna praise His Name</a:t>
            </a:r>
            <a:endParaRPr lang="en-US" sz="28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212" name="Text Box 20"/>
          <p:cNvSpPr txBox="1">
            <a:spLocks noChangeArrowheads="1"/>
          </p:cNvSpPr>
          <p:nvPr/>
        </p:nvSpPr>
        <p:spPr bwMode="auto">
          <a:xfrm>
            <a:off x="4419600" y="4648200"/>
            <a:ext cx="1219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Repeat  </a:t>
            </a:r>
            <a:endParaRPr lang="en-US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13" name="Text Box 21"/>
          <p:cNvSpPr txBox="1">
            <a:spLocks noChangeArrowheads="1"/>
          </p:cNvSpPr>
          <p:nvPr/>
        </p:nvSpPr>
        <p:spPr bwMode="auto">
          <a:xfrm>
            <a:off x="1447800" y="5638800"/>
            <a:ext cx="32004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  Gm- Fm/G# F/A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US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14" name="Text Box 22"/>
          <p:cNvSpPr txBox="1">
            <a:spLocks noChangeArrowheads="1"/>
          </p:cNvSpPr>
          <p:nvPr/>
        </p:nvSpPr>
        <p:spPr bwMode="auto">
          <a:xfrm>
            <a:off x="5029200" y="5638800"/>
            <a:ext cx="1300163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15" name="Text Box 23"/>
          <p:cNvSpPr txBox="1">
            <a:spLocks noChangeArrowheads="1"/>
          </p:cNvSpPr>
          <p:nvPr/>
        </p:nvSpPr>
        <p:spPr bwMode="auto">
          <a:xfrm>
            <a:off x="6477000" y="5638800"/>
            <a:ext cx="1300163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16" name="Text Box 24"/>
          <p:cNvSpPr txBox="1">
            <a:spLocks noChangeArrowheads="1"/>
          </p:cNvSpPr>
          <p:nvPr/>
        </p:nvSpPr>
        <p:spPr bwMode="auto">
          <a:xfrm>
            <a:off x="7843838" y="5638800"/>
            <a:ext cx="1300162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3218" name="Text Box 2"/>
          <p:cNvSpPr txBox="1">
            <a:spLocks noChangeArrowheads="1"/>
          </p:cNvSpPr>
          <p:nvPr/>
        </p:nvSpPr>
        <p:spPr bwMode="auto">
          <a:xfrm>
            <a:off x="1219200" y="914400"/>
            <a:ext cx="66294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9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Praise</a:t>
            </a:r>
            <a:endParaRPr lang="en-US" sz="88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3219" name="Text Box 3"/>
          <p:cNvSpPr txBox="1">
            <a:spLocks noChangeArrowheads="1"/>
          </p:cNvSpPr>
          <p:nvPr/>
        </p:nvSpPr>
        <p:spPr bwMode="auto">
          <a:xfrm>
            <a:off x="1219200" y="2057400"/>
            <a:ext cx="66294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9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Him!</a:t>
            </a:r>
            <a:endParaRPr lang="en-US" sz="88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13064</TotalTime>
  <Words>54</Words>
  <Application>Microsoft Office PowerPoint</Application>
  <PresentationFormat>On-screen Show (4:3)</PresentationFormat>
  <Paragraphs>25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Times New Roman</vt:lpstr>
      <vt:lpstr>Blank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437</cp:revision>
  <dcterms:created xsi:type="dcterms:W3CDTF">2000-04-06T22:37:36Z</dcterms:created>
  <dcterms:modified xsi:type="dcterms:W3CDTF">2011-04-24T12:39:20Z</dcterms:modified>
</cp:coreProperties>
</file>