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0" r:id="rId2"/>
    <p:sldId id="40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4B3BC5-2B87-4C41-9039-18DC2EE6CA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38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8A7EC-BBE6-4969-ABE4-09A7B73729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7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92427-A2DD-4B34-8221-DC94CC1753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0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1916A-1415-431A-84C9-BA495806B3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6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1D017-2CB6-4ED1-A327-78106E0AD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4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E4880-D8F4-4A6A-AF30-4E3040EE4D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8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7F1D4-8CED-49C7-A318-0F0FD29211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FEEC2-2545-4729-A928-4CBF0897C3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4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5B243-9B9A-40D4-8614-A628169D32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0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57377-8336-409F-9C4C-F673718DAB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8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D9A12-7656-4C23-B690-7414E61708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6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E00AF-D93D-4CB8-9AF9-E93D5F039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8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2D643E-A696-47B4-89D1-3885FB81B2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Sunrise,               </a:t>
            </a:r>
            <a:endParaRPr 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621665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 Him</a:t>
            </a:r>
            <a:r>
              <a:rPr 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3657600" y="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0"/>
            <a:ext cx="3200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 Gm- Fm/G# F/A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5638800" y="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8001000" y="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3581400" y="457200"/>
            <a:ext cx="556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gonna praise His Name</a:t>
            </a:r>
            <a:endParaRPr 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4267200" y="25908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Repeat 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457200" y="19050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Sunset,               </a:t>
            </a:r>
            <a:endParaRPr 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3657600" y="14478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0" y="1447800"/>
            <a:ext cx="3200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 Gm- Fm/G# F/A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5638800" y="14478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8001000" y="14478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3581400" y="1905000"/>
            <a:ext cx="556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gonna praise His Name</a:t>
            </a:r>
            <a:endParaRPr 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1828800" y="3581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3810000" y="3581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6172200" y="3581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1752600" y="3930650"/>
            <a:ext cx="66754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gonna praise His Name</a:t>
            </a:r>
            <a:endParaRPr 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4419600" y="46482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Repeat 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1447800" y="5638800"/>
            <a:ext cx="3200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 Gm- Fm/G# F/A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5029200" y="5638800"/>
            <a:ext cx="1300163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6477000" y="5638800"/>
            <a:ext cx="1300163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7843838" y="5638800"/>
            <a:ext cx="1300162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3218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629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</a:t>
            </a:r>
            <a:endParaRPr lang="en-US" sz="8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3219" name="Text Box 3"/>
          <p:cNvSpPr txBox="1">
            <a:spLocks noChangeArrowheads="1"/>
          </p:cNvSpPr>
          <p:nvPr/>
        </p:nvSpPr>
        <p:spPr bwMode="auto">
          <a:xfrm>
            <a:off x="1219200" y="2057400"/>
            <a:ext cx="6629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Him!</a:t>
            </a:r>
            <a:endParaRPr lang="en-US" sz="8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13064</TotalTime>
  <Words>54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Times New Roman</vt:lpstr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437</cp:revision>
  <dcterms:created xsi:type="dcterms:W3CDTF">2000-04-06T22:37:36Z</dcterms:created>
  <dcterms:modified xsi:type="dcterms:W3CDTF">2011-04-24T12:39:20Z</dcterms:modified>
</cp:coreProperties>
</file>