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4" r:id="rId3"/>
    <p:sldId id="1226" r:id="rId4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54" d="100"/>
          <a:sy n="54" d="100"/>
        </p:scale>
        <p:origin x="90" y="7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82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God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Lord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We Worship You….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Worship You….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We Worship You….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8965" y="4191000"/>
            <a:ext cx="12192000" cy="1073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God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5342011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87987</TotalTime>
  <Words>9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537</cp:revision>
  <dcterms:created xsi:type="dcterms:W3CDTF">2000-04-04T23:34:29Z</dcterms:created>
  <dcterms:modified xsi:type="dcterms:W3CDTF">2013-04-25T16:02:48Z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