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1223" r:id="rId2"/>
    <p:sldId id="1224" r:id="rId3"/>
    <p:sldId id="1226" r:id="rId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412" autoAdjust="0"/>
    <p:restoredTop sz="94550" autoAdjust="0"/>
  </p:normalViewPr>
  <p:slideViewPr>
    <p:cSldViewPr>
      <p:cViewPr varScale="1">
        <p:scale>
          <a:sx n="83" d="100"/>
          <a:sy n="83" d="100"/>
        </p:scale>
        <p:origin x="12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6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8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362" y="21145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Magnificent God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Magnificent Lord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We Worship You….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We Worship You….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We Worship You….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6724" y="400050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Magnificent God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05342011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87988</TotalTime>
  <Words>9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538</cp:revision>
  <dcterms:created xsi:type="dcterms:W3CDTF">2000-04-04T23:34:29Z</dcterms:created>
  <dcterms:modified xsi:type="dcterms:W3CDTF">2013-04-25T16:03:12Z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