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7"/>
  </p:notesMasterIdLst>
  <p:sldIdLst>
    <p:sldId id="1223" r:id="rId2"/>
    <p:sldId id="1228" r:id="rId3"/>
    <p:sldId id="1229" r:id="rId4"/>
    <p:sldId id="1247" r:id="rId5"/>
    <p:sldId id="1227" r:id="rId6"/>
    <p:sldId id="1230" r:id="rId7"/>
    <p:sldId id="1231" r:id="rId8"/>
    <p:sldId id="1232" r:id="rId9"/>
    <p:sldId id="1233" r:id="rId10"/>
    <p:sldId id="1234" r:id="rId11"/>
    <p:sldId id="1235" r:id="rId12"/>
    <p:sldId id="1236" r:id="rId13"/>
    <p:sldId id="1246" r:id="rId14"/>
    <p:sldId id="1245" r:id="rId15"/>
    <p:sldId id="1244" r:id="rId16"/>
    <p:sldId id="1243" r:id="rId17"/>
    <p:sldId id="1242" r:id="rId18"/>
    <p:sldId id="1241" r:id="rId19"/>
    <p:sldId id="1240" r:id="rId20"/>
    <p:sldId id="1239" r:id="rId21"/>
    <p:sldId id="1238" r:id="rId22"/>
    <p:sldId id="1237" r:id="rId23"/>
    <p:sldId id="1248" r:id="rId24"/>
    <p:sldId id="1224" r:id="rId25"/>
    <p:sldId id="1226" r:id="rId26"/>
  </p:sldIdLst>
  <p:sldSz cx="12192000" cy="6858000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54" d="100"/>
          <a:sy n="54" d="100"/>
        </p:scale>
        <p:origin x="90" y="72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5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8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12192000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3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Magnificent </a:t>
            </a:r>
            <a:r>
              <a:rPr lang="en-US" sz="13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13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Lord</a:t>
            </a:r>
            <a:endParaRPr lang="en-US" sz="138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657436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12192000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3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Magnificent </a:t>
            </a:r>
            <a:r>
              <a:rPr lang="en-US" sz="13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13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Lord</a:t>
            </a:r>
            <a:endParaRPr lang="en-US" sz="138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180102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12192000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3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Magnificent </a:t>
            </a:r>
            <a:r>
              <a:rPr lang="en-US" sz="13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13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Lord</a:t>
            </a:r>
            <a:endParaRPr lang="en-US" sz="138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509166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0"/>
            <a:ext cx="12192000" cy="2503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9400"/>
              </a:lnSpc>
              <a:spcBef>
                <a:spcPct val="50000"/>
              </a:spcBef>
            </a:pPr>
            <a:r>
              <a:rPr lang="en-US" sz="9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9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We </a:t>
            </a:r>
            <a:r>
              <a:rPr lang="en-US" sz="9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Worship You….</a:t>
            </a:r>
            <a:r>
              <a:rPr lang="en-US" sz="9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9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9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0882594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0"/>
            <a:ext cx="12192000" cy="2503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9400"/>
              </a:lnSpc>
              <a:spcBef>
                <a:spcPct val="50000"/>
              </a:spcBef>
            </a:pPr>
            <a:r>
              <a:rPr lang="en-US" sz="9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9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We </a:t>
            </a:r>
            <a:r>
              <a:rPr lang="en-US" sz="9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Worship You….</a:t>
            </a:r>
            <a:r>
              <a:rPr lang="en-US" sz="9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9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9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endParaRPr lang="en-US" sz="94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979186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0"/>
            <a:ext cx="12192000" cy="37087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9400"/>
              </a:lnSpc>
              <a:spcBef>
                <a:spcPct val="50000"/>
              </a:spcBef>
            </a:pPr>
            <a:r>
              <a:rPr lang="en-US" sz="9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9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We </a:t>
            </a:r>
            <a:r>
              <a:rPr lang="en-US" sz="9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Worship You….</a:t>
            </a:r>
            <a:r>
              <a:rPr lang="en-US" sz="9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9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9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r>
              <a:rPr lang="en-US" sz="9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</a:t>
            </a:r>
            <a:r>
              <a:rPr lang="en-US" sz="9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Worship You….</a:t>
            </a:r>
            <a:r>
              <a:rPr lang="en-US" sz="9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9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94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085011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0"/>
            <a:ext cx="12192000" cy="37087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9400"/>
              </a:lnSpc>
              <a:spcBef>
                <a:spcPct val="50000"/>
              </a:spcBef>
            </a:pPr>
            <a:r>
              <a:rPr lang="en-US" sz="9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9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We </a:t>
            </a:r>
            <a:r>
              <a:rPr lang="en-US" sz="9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Worship You….</a:t>
            </a:r>
            <a:r>
              <a:rPr lang="en-US" sz="9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9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9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r>
              <a:rPr lang="en-US" sz="9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</a:t>
            </a:r>
            <a:r>
              <a:rPr lang="en-US" sz="9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Worship You….</a:t>
            </a:r>
            <a:r>
              <a:rPr lang="en-US" sz="9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9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94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83704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0"/>
            <a:ext cx="12192000" cy="37087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9400"/>
              </a:lnSpc>
              <a:spcBef>
                <a:spcPct val="50000"/>
              </a:spcBef>
            </a:pPr>
            <a:r>
              <a:rPr lang="en-US" sz="9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9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We </a:t>
            </a:r>
            <a:r>
              <a:rPr lang="en-US" sz="9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Worship You….</a:t>
            </a:r>
            <a:r>
              <a:rPr lang="en-US" sz="9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9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9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r>
              <a:rPr lang="en-US" sz="9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</a:t>
            </a:r>
            <a:r>
              <a:rPr lang="en-US" sz="9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Worship You….</a:t>
            </a:r>
            <a:r>
              <a:rPr lang="en-US" sz="9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9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94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54994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0"/>
            <a:ext cx="12192000" cy="37087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9400"/>
              </a:lnSpc>
              <a:spcBef>
                <a:spcPct val="50000"/>
              </a:spcBef>
            </a:pPr>
            <a:r>
              <a:rPr lang="en-US" sz="9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9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We </a:t>
            </a:r>
            <a:r>
              <a:rPr lang="en-US" sz="9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Worship You….</a:t>
            </a:r>
            <a:r>
              <a:rPr lang="en-US" sz="9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9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9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r>
              <a:rPr lang="en-US" sz="9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</a:t>
            </a:r>
            <a:r>
              <a:rPr lang="en-US" sz="9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Worship You….</a:t>
            </a:r>
            <a:r>
              <a:rPr lang="en-US" sz="9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9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9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</a:t>
            </a:r>
            <a:r>
              <a:rPr lang="en-US" sz="9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</a:t>
            </a:r>
            <a:r>
              <a:rPr lang="en-US" sz="9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Worship You….</a:t>
            </a:r>
          </a:p>
        </p:txBody>
      </p:sp>
    </p:spTree>
    <p:extLst>
      <p:ext uri="{BB962C8B-B14F-4D97-AF65-F5344CB8AC3E}">
        <p14:creationId xmlns:p14="http://schemas.microsoft.com/office/powerpoint/2010/main" val="25276502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0"/>
            <a:ext cx="12192000" cy="37087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9400"/>
              </a:lnSpc>
              <a:spcBef>
                <a:spcPct val="50000"/>
              </a:spcBef>
            </a:pPr>
            <a:r>
              <a:rPr lang="en-US" sz="9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9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We </a:t>
            </a:r>
            <a:r>
              <a:rPr lang="en-US" sz="9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Worship You….</a:t>
            </a:r>
            <a:r>
              <a:rPr lang="en-US" sz="9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9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9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r>
              <a:rPr lang="en-US" sz="9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</a:t>
            </a:r>
            <a:r>
              <a:rPr lang="en-US" sz="9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Worship You….</a:t>
            </a:r>
            <a:r>
              <a:rPr lang="en-US" sz="9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9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9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</a:t>
            </a:r>
            <a:r>
              <a:rPr lang="en-US" sz="9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</a:t>
            </a:r>
            <a:r>
              <a:rPr lang="en-US" sz="9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Worship You….</a:t>
            </a:r>
          </a:p>
        </p:txBody>
      </p:sp>
    </p:spTree>
    <p:extLst>
      <p:ext uri="{BB962C8B-B14F-4D97-AF65-F5344CB8AC3E}">
        <p14:creationId xmlns:p14="http://schemas.microsoft.com/office/powerpoint/2010/main" val="3964397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990600"/>
            <a:ext cx="12192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r>
              <a:rPr lang="en-US" sz="7200" b="1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Magnificent God….</a:t>
            </a:r>
            <a:endParaRPr lang="en-US" sz="7200" b="1" i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896802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0"/>
            <a:ext cx="12192000" cy="37087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9400"/>
              </a:lnSpc>
              <a:spcBef>
                <a:spcPct val="50000"/>
              </a:spcBef>
            </a:pPr>
            <a:r>
              <a:rPr lang="en-US" sz="9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9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We </a:t>
            </a:r>
            <a:r>
              <a:rPr lang="en-US" sz="9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Worship You….</a:t>
            </a:r>
            <a:r>
              <a:rPr lang="en-US" sz="9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9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9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r>
              <a:rPr lang="en-US" sz="9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</a:t>
            </a:r>
            <a:r>
              <a:rPr lang="en-US" sz="9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Worship You….</a:t>
            </a:r>
            <a:r>
              <a:rPr lang="en-US" sz="9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9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9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</a:t>
            </a:r>
            <a:r>
              <a:rPr lang="en-US" sz="9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</a:t>
            </a:r>
            <a:r>
              <a:rPr lang="en-US" sz="9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Worship You….</a:t>
            </a:r>
          </a:p>
        </p:txBody>
      </p:sp>
    </p:spTree>
    <p:extLst>
      <p:ext uri="{BB962C8B-B14F-4D97-AF65-F5344CB8AC3E}">
        <p14:creationId xmlns:p14="http://schemas.microsoft.com/office/powerpoint/2010/main" val="26783802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0"/>
            <a:ext cx="12192000" cy="37087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9400"/>
              </a:lnSpc>
              <a:spcBef>
                <a:spcPct val="50000"/>
              </a:spcBef>
            </a:pPr>
            <a:r>
              <a:rPr lang="en-US" sz="9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9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We </a:t>
            </a:r>
            <a:r>
              <a:rPr lang="en-US" sz="9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Worship You….</a:t>
            </a:r>
            <a:r>
              <a:rPr lang="en-US" sz="9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9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9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r>
              <a:rPr lang="en-US" sz="9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</a:t>
            </a:r>
            <a:r>
              <a:rPr lang="en-US" sz="9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Worship You….</a:t>
            </a:r>
            <a:r>
              <a:rPr lang="en-US" sz="9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9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9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</a:t>
            </a:r>
            <a:r>
              <a:rPr lang="en-US" sz="9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</a:t>
            </a:r>
            <a:r>
              <a:rPr lang="en-US" sz="9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Worship You….</a:t>
            </a:r>
          </a:p>
        </p:txBody>
      </p:sp>
    </p:spTree>
    <p:extLst>
      <p:ext uri="{BB962C8B-B14F-4D97-AF65-F5344CB8AC3E}">
        <p14:creationId xmlns:p14="http://schemas.microsoft.com/office/powerpoint/2010/main" val="28326160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0"/>
            <a:ext cx="12192000" cy="37087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9400"/>
              </a:lnSpc>
              <a:spcBef>
                <a:spcPct val="50000"/>
              </a:spcBef>
            </a:pPr>
            <a:r>
              <a:rPr lang="en-US" sz="9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9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We </a:t>
            </a:r>
            <a:r>
              <a:rPr lang="en-US" sz="9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Worship You….</a:t>
            </a:r>
            <a:r>
              <a:rPr lang="en-US" sz="9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9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9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r>
              <a:rPr lang="en-US" sz="9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</a:t>
            </a:r>
            <a:r>
              <a:rPr lang="en-US" sz="9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Worship You….</a:t>
            </a:r>
            <a:r>
              <a:rPr lang="en-US" sz="9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9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9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</a:t>
            </a:r>
            <a:r>
              <a:rPr lang="en-US" sz="9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</a:t>
            </a:r>
            <a:r>
              <a:rPr lang="en-US" sz="9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Worship You….</a:t>
            </a:r>
          </a:p>
        </p:txBody>
      </p:sp>
    </p:spTree>
    <p:extLst>
      <p:ext uri="{BB962C8B-B14F-4D97-AF65-F5344CB8AC3E}">
        <p14:creationId xmlns:p14="http://schemas.microsoft.com/office/powerpoint/2010/main" val="38167250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4294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482" y="16764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Magnificent God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Magnificent Lord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We Worship You….</a:t>
            </a:r>
            <a: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 We Worship You….</a:t>
            </a:r>
            <a: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   We Worship You….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8965" y="4191000"/>
            <a:ext cx="12192000" cy="1073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9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Magnificent God</a:t>
            </a:r>
            <a:endParaRPr lang="en-US" sz="96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05342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12192000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3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Magnificent </a:t>
            </a:r>
            <a:r>
              <a:rPr lang="en-US" sz="13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13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</a:t>
            </a:r>
            <a:endParaRPr lang="en-US" sz="13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990600"/>
            <a:ext cx="12192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r>
              <a:rPr lang="en-US" sz="7200" b="1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Magnificent God….</a:t>
            </a:r>
            <a:endParaRPr lang="en-US" sz="7200" b="1" i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30849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12192000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3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Magnificent </a:t>
            </a:r>
            <a:r>
              <a:rPr lang="en-US" sz="13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13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</a:t>
            </a:r>
            <a:endParaRPr lang="en-US" sz="13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02568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12192000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3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Magnificent </a:t>
            </a:r>
            <a:r>
              <a:rPr lang="en-US" sz="13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13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</a:t>
            </a:r>
            <a:endParaRPr lang="en-US" sz="138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82900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12192000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3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Magnificent </a:t>
            </a:r>
            <a:r>
              <a:rPr lang="en-US" sz="13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13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</a:t>
            </a:r>
            <a:endParaRPr lang="en-US" sz="138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11953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12192000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3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Magnificent </a:t>
            </a:r>
            <a:r>
              <a:rPr lang="en-US" sz="13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13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</a:t>
            </a:r>
            <a:endParaRPr lang="en-US" sz="138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13144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990600"/>
            <a:ext cx="12192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r>
              <a:rPr lang="en-US" sz="7200" b="1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Magnificent Lord….</a:t>
            </a:r>
            <a:endParaRPr lang="en-US" sz="7200" b="1" i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945068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12192000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3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Magnificent </a:t>
            </a:r>
            <a:r>
              <a:rPr lang="en-US" sz="13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13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Lord</a:t>
            </a:r>
            <a:endParaRPr lang="en-US" sz="13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990600"/>
            <a:ext cx="12192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r>
              <a:rPr lang="en-US" sz="7200" b="1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Magnificent Lord….</a:t>
            </a:r>
            <a:endParaRPr lang="en-US" sz="7200" b="1" i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94546409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Live Lyrics">
      <a:dk1>
        <a:srgbClr val="FFFFFF"/>
      </a:dk1>
      <a:lt1>
        <a:srgbClr val="D8D8D8"/>
      </a:lt1>
      <a:dk2>
        <a:srgbClr val="7F7F7F"/>
      </a:dk2>
      <a:lt2>
        <a:srgbClr val="C5C5F1"/>
      </a:lt2>
      <a:accent1>
        <a:srgbClr val="7086E6"/>
      </a:accent1>
      <a:accent2>
        <a:srgbClr val="457DED"/>
      </a:accent2>
      <a:accent3>
        <a:srgbClr val="808080"/>
      </a:accent3>
      <a:accent4>
        <a:srgbClr val="40404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87998</TotalTime>
  <Words>84</Words>
  <Application>Microsoft Office PowerPoint</Application>
  <PresentationFormat>Widescreen</PresentationFormat>
  <Paragraphs>26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539</cp:revision>
  <dcterms:created xsi:type="dcterms:W3CDTF">2000-04-04T23:34:29Z</dcterms:created>
  <dcterms:modified xsi:type="dcterms:W3CDTF">2013-04-25T19:42:54Z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