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1223" r:id="rId2"/>
    <p:sldId id="1228" r:id="rId3"/>
    <p:sldId id="1229" r:id="rId4"/>
    <p:sldId id="1247" r:id="rId5"/>
    <p:sldId id="1227" r:id="rId6"/>
    <p:sldId id="1230" r:id="rId7"/>
    <p:sldId id="1231" r:id="rId8"/>
    <p:sldId id="1232" r:id="rId9"/>
    <p:sldId id="1233" r:id="rId10"/>
    <p:sldId id="1234" r:id="rId11"/>
    <p:sldId id="1235" r:id="rId12"/>
    <p:sldId id="1236" r:id="rId13"/>
    <p:sldId id="1246" r:id="rId14"/>
    <p:sldId id="1245" r:id="rId15"/>
    <p:sldId id="1244" r:id="rId16"/>
    <p:sldId id="1243" r:id="rId17"/>
    <p:sldId id="1242" r:id="rId18"/>
    <p:sldId id="1241" r:id="rId19"/>
    <p:sldId id="1240" r:id="rId20"/>
    <p:sldId id="1239" r:id="rId21"/>
    <p:sldId id="1238" r:id="rId22"/>
    <p:sldId id="1237" r:id="rId23"/>
    <p:sldId id="1248" r:id="rId24"/>
    <p:sldId id="1224" r:id="rId25"/>
    <p:sldId id="1226" r:id="rId2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12" autoAdjust="0"/>
    <p:restoredTop sz="94550" autoAdjust="0"/>
  </p:normalViewPr>
  <p:slideViewPr>
    <p:cSldViewPr>
      <p:cViewPr varScale="1">
        <p:scale>
          <a:sx n="83" d="100"/>
          <a:sy n="83" d="100"/>
        </p:scale>
        <p:origin x="1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03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5743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b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03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8010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b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03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0916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1913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088259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1913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7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7918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Worship You….</a:t>
            </a:r>
            <a:r>
              <a:rPr lang="en-US" sz="7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8501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We Worship You….</a:t>
            </a: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370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499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2527650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396439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5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God….</a:t>
            </a:r>
            <a:endParaRPr lang="en-US" sz="5400" b="1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680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2678380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We Worship You….</a:t>
            </a: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We 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2832616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We Worship You….</a:t>
            </a:r>
            <a:r>
              <a:rPr lang="en-US" sz="7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We Worship You….</a:t>
            </a:r>
            <a:r>
              <a:rPr lang="en-US" sz="7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We 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3816725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429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62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Lord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We Worship You….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We Worship You….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We Worship You….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6724" y="40005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534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b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5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God….</a:t>
            </a:r>
            <a:endParaRPr lang="en-US" sz="5400" b="1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084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b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256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03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2900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b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03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1953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b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03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314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5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Lord….</a:t>
            </a:r>
            <a:endParaRPr lang="en-US" sz="5400" b="1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4506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b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5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Lord….</a:t>
            </a:r>
            <a:endParaRPr lang="en-US" sz="5400" b="1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4546409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87999</TotalTime>
  <Words>84</Words>
  <Application>Microsoft Office PowerPoint</Application>
  <PresentationFormat>On-screen Show (4:3)</PresentationFormat>
  <Paragraphs>26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541</cp:revision>
  <dcterms:created xsi:type="dcterms:W3CDTF">2000-04-04T23:34:29Z</dcterms:created>
  <dcterms:modified xsi:type="dcterms:W3CDTF">2013-04-25T19:43:31Z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