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08" r:id="rId4"/>
  </p:sldMasterIdLst>
  <p:sldIdLst>
    <p:sldId id="289" r:id="rId5"/>
    <p:sldId id="288" r:id="rId6"/>
    <p:sldId id="273" r:id="rId7"/>
    <p:sldId id="258" r:id="rId8"/>
    <p:sldId id="275" r:id="rId9"/>
    <p:sldId id="274" r:id="rId10"/>
    <p:sldId id="278" r:id="rId11"/>
    <p:sldId id="285" r:id="rId12"/>
    <p:sldId id="280" r:id="rId13"/>
    <p:sldId id="276" r:id="rId14"/>
    <p:sldId id="283" r:id="rId15"/>
    <p:sldId id="279" r:id="rId16"/>
    <p:sldId id="277" r:id="rId17"/>
    <p:sldId id="284" r:id="rId18"/>
    <p:sldId id="286" r:id="rId19"/>
    <p:sldId id="281" r:id="rId20"/>
    <p:sldId id="282" r:id="rId21"/>
    <p:sldId id="287" r:id="rId22"/>
    <p:sldId id="272" r:id="rId23"/>
    <p:sldId id="2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1726"/>
    <a:srgbClr val="D00000"/>
    <a:srgbClr val="770F19"/>
    <a:srgbClr val="E31D30"/>
    <a:srgbClr val="3D2498"/>
    <a:srgbClr val="5332CE"/>
    <a:srgbClr val="222286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95" d="100"/>
          <a:sy n="95" d="100"/>
        </p:scale>
        <p:origin x="31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8AEE9-F724-4125-A706-D036483DD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140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6C06-88FF-4734-8246-BFABABDA6A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71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BAEB-EBFB-46F3-9E17-C5ED510F47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87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4146-E5EC-4D31-BC17-2D51C0E8EE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0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5A13D-6779-498E-86EF-4FBDA6E08D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56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3837-E10F-4111-9E40-C3DB4A744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190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76C72-93B9-4065-860F-12B8F7ABC1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7151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DD66B-82CC-4C88-A3D3-33857887A2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1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D0D44-210C-4DC0-B4D0-F3A7007860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47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1055-A477-416E-BD5C-4B841537D2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0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52B6-2F0C-4DF4-BE09-CE1B3EFB10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465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8AEE9-F724-4125-A706-D036483DD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45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6C06-88FF-4734-8246-BFABABDA6A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421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BAEB-EBFB-46F3-9E17-C5ED510F47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583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4146-E5EC-4D31-BC17-2D51C0E8EE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429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5A13D-6779-498E-86EF-4FBDA6E08D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114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3837-E10F-4111-9E40-C3DB4A744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1568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76C72-93B9-4065-860F-12B8F7ABC1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87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DD66B-82CC-4C88-A3D3-33857887A2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757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D0D44-210C-4DC0-B4D0-F3A7007860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188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1055-A477-416E-BD5C-4B841537D2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2793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52B6-2F0C-4DF4-BE09-CE1B3EFB10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385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77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2700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413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451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273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8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701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057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771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3881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16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F368EC5-8B08-4032-B717-B130FDF92627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82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F368EC5-8B08-4032-B717-B130FDF92627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77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3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3" Type="http://schemas.openxmlformats.org/officeDocument/2006/relationships/hyperlink" Target="http://dev.agodsendtech.com/mu_chords/quickimages/0/Bb/10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3" Type="http://schemas.openxmlformats.org/officeDocument/2006/relationships/hyperlink" Target="http://dev.agodsendtech.com/mu_chords/quickimages/0/Bb/10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0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D/2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C1/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9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/2/" TargetMode="External"/><Relationship Id="rId10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19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3" Type="http://schemas.openxmlformats.org/officeDocument/2006/relationships/hyperlink" Target="http://dev.agodsendtech.com/mu_chords/quickimages/0/Bb/10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3" Type="http://schemas.openxmlformats.org/officeDocument/2006/relationships/hyperlink" Target="http://dev.agodsendtech.com/mu_chords/quickimages/0/Bb/10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0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Magnificent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632579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3D249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01041" y="4899111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40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22228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84239" y="491768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45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E31D3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0" y="17163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561640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3819" y="26582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94757" y="1556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9538" y="157777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103691" y="155985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94757" y="267754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33044" y="267754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30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B9172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17163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561640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3819" y="26582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94757" y="1556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9538" y="157777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103691" y="155985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94757" y="267754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33044" y="267754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57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770F1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2c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1716300"/>
            <a:ext cx="916086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Magnificent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  Magnificent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561640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3819" y="26582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94757" y="1556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9538" y="157777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103691" y="155985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94757" y="267754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77687" y="3646369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46174" y="2642375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46174" y="375311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61993" y="36516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18557" y="26520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035321" y="37338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6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err="1" smtClean="0">
                <a:solidFill>
                  <a:srgbClr val="000000"/>
                </a:solidFill>
              </a:rPr>
              <a:t>PreClose</a:t>
            </a:r>
            <a:r>
              <a:rPr lang="en-US" sz="4000" b="1" dirty="0" smtClean="0">
                <a:solidFill>
                  <a:srgbClr val="000000"/>
                </a:solidFill>
              </a:rPr>
              <a:t>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79824" y="1233575"/>
            <a:ext cx="16002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(Beat)</a:t>
            </a:r>
            <a:endParaRPr lang="en-US" sz="1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0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err="1" smtClean="0">
                <a:solidFill>
                  <a:srgbClr val="000000"/>
                </a:solidFill>
              </a:rPr>
              <a:t>PreClose</a:t>
            </a:r>
            <a:r>
              <a:rPr lang="en-US" sz="4000" b="1" dirty="0" smtClean="0">
                <a:solidFill>
                  <a:srgbClr val="000000"/>
                </a:solidFill>
              </a:rPr>
              <a:t> 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17163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79824" y="1233575"/>
            <a:ext cx="16002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Acapella</a:t>
            </a: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)</a:t>
            </a:r>
            <a:endParaRPr lang="en-US" sz="1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60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17163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79824" y="1233575"/>
            <a:ext cx="16002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b="1" kern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Acapella</a:t>
            </a: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)</a:t>
            </a:r>
            <a:endParaRPr lang="en-US" sz="1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39000" y="27319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85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6700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7062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657600"/>
            <a:ext cx="9160867" cy="3352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Magnificent God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84239" y="5889603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80449" y="5892180"/>
            <a:ext cx="8993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00CC9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C-C-C</a:t>
            </a:r>
            <a:endParaRPr lang="en-US" sz="1800" b="1" u="sng" kern="0" dirty="0">
              <a:solidFill>
                <a:srgbClr val="00CC99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84239" y="491768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53000" y="5904992"/>
            <a:ext cx="238615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Second Time End with: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000" y="397877"/>
            <a:ext cx="1295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Key of: </a:t>
            </a:r>
            <a:r>
              <a:rPr lang="en-US" sz="18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5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614816"/>
            <a:ext cx="9131300" cy="593838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6867" y="951107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</a:t>
            </a:r>
            <a:r>
              <a:rPr lang="en-US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   </a:t>
            </a:r>
            <a:r>
              <a:rPr lang="en-US" sz="3600" i="1" dirty="0" smtClean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endParaRPr lang="en-US" sz="3600" i="1" dirty="0">
              <a:solidFill>
                <a:schemeClr val="tx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i="1" dirty="0" smtClean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</a:t>
            </a:r>
            <a:r>
              <a:rPr lang="en-US" sz="36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God….     </a:t>
            </a:r>
            <a:r>
              <a:rPr lang="en-US" sz="3600" i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endParaRPr lang="en-US" sz="3600" b="1" dirty="0" smtClean="0">
              <a:solidFill>
                <a:schemeClr val="tx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82263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69238" y="8302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51252" y="82263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15690" y="8302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69238" y="191262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51252" y="190500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15690" y="191262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29949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69238" y="30026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51252" y="2994981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15690" y="30026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408496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69238" y="4092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5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7062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657600"/>
            <a:ext cx="9160867" cy="3352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Magnificent God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000" y="397877"/>
            <a:ext cx="1295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Key of: A</a:t>
            </a:r>
            <a:r>
              <a:rPr lang="en-US" sz="16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264" y="107000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55645" y="382333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66569" y="38059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4625" y="38627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74239" y="1110381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61037" y="106910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086600" y="1110381"/>
            <a:ext cx="6181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264" y="213546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74239" y="217584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61037" y="213457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086600" y="2175846"/>
            <a:ext cx="6181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50700" y="38627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66569" y="49132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05772" y="49244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235810" y="493881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9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7062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657600"/>
            <a:ext cx="9160867" cy="3352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You….    Magnificent God….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Magnificent God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84239" y="5889603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80449" y="5892180"/>
            <a:ext cx="8993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C-C-C</a:t>
            </a:r>
            <a:endParaRPr lang="en-US" sz="1800" b="1" u="sng" kern="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84239" y="491768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53000" y="5904992"/>
            <a:ext cx="238615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Second Time End with: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000" y="397877"/>
            <a:ext cx="1295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Key of: </a:t>
            </a:r>
            <a:r>
              <a:rPr lang="en-US" sz="18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10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</a:t>
            </a:r>
            <a:endParaRPr lang="en-US" sz="3600" i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84239" y="491768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34214" y="320754"/>
            <a:ext cx="556125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(Lead Vocalist Only </a:t>
            </a:r>
            <a:r>
              <a:rPr lang="en-US" b="1" kern="0" dirty="0" smtClean="0">
                <a:solidFill>
                  <a:srgbClr val="B917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NO ECHO</a:t>
            </a: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)</a:t>
            </a:r>
            <a:endParaRPr lang="en-US" sz="1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22228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84239" y="491768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3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5332C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01041" y="4899111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9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17163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561640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3819" y="26582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94757" y="1556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9538" y="157777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103691" y="155985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94757" y="267754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33044" y="267754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94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D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17163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561640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3819" y="26582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94757" y="1556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9538" y="157777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103691" y="155985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94757" y="267754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33044" y="267754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03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1c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1716300"/>
            <a:ext cx="916086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Magnificent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  Magnificent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561640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3819" y="2658200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94757" y="1556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89538" y="157777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103691" y="155985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94757" y="2677543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77687" y="3646369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46174" y="2642375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46174" y="375311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61993" y="36516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18557" y="26520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035321" y="37338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8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507</Words>
  <Application>Microsoft Office PowerPoint</Application>
  <PresentationFormat>On-screen Show (4:3)</PresentationFormat>
  <Paragraphs>224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Blank Presentation</vt:lpstr>
      <vt:lpstr>1_Blank Presentation</vt:lpstr>
      <vt:lpstr>2_Blank Presentation</vt:lpstr>
      <vt:lpstr>3_Blank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40</cp:revision>
  <dcterms:created xsi:type="dcterms:W3CDTF">2011-03-14T11:27:39Z</dcterms:created>
  <dcterms:modified xsi:type="dcterms:W3CDTF">2013-04-25T20:48:36Z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