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72" r:id="rId3"/>
    <p:sldId id="27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1726"/>
    <a:srgbClr val="D00000"/>
    <a:srgbClr val="770F19"/>
    <a:srgbClr val="E31D30"/>
    <a:srgbClr val="3D2498"/>
    <a:srgbClr val="5332CE"/>
    <a:srgbClr val="222286"/>
    <a:srgbClr val="121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8" autoAdjust="0"/>
    <p:restoredTop sz="94660"/>
  </p:normalViewPr>
  <p:slideViewPr>
    <p:cSldViewPr>
      <p:cViewPr varScale="1">
        <p:scale>
          <a:sx n="84" d="100"/>
          <a:sy n="84" d="100"/>
        </p:scale>
        <p:origin x="64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8AEE9-F724-4125-A706-D036483DD9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140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F1055-A477-416E-BD5C-4B841537D2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40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752B6-2F0C-4DF4-BE09-CE1B3EFB10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465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8AEE9-F724-4125-A706-D036483DD9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445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F6C06-88FF-4734-8246-BFABABDA6A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342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6BAEB-EBFB-46F3-9E17-C5ED510F47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58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24146-E5EC-4D31-BC17-2D51C0E8EE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429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5A13D-6779-498E-86EF-4FBDA6E08D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911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13837-E10F-4111-9E40-C3DB4A744F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156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76C72-93B9-4065-860F-12B8F7ABC1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8702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DD66B-82CC-4C88-A3D3-33857887A2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97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F6C06-88FF-4734-8246-BFABABDA6A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5716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D0D44-210C-4DC0-B4D0-F3A7007860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2188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F1055-A477-416E-BD5C-4B841537D2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2793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752B6-2F0C-4DF4-BE09-CE1B3EFB10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13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6BAEB-EBFB-46F3-9E17-C5ED510F47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287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24146-E5EC-4D31-BC17-2D51C0E8EE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00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5A13D-6779-498E-86EF-4FBDA6E08D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956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13837-E10F-4111-9E40-C3DB4A744F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19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76C72-93B9-4065-860F-12B8F7ABC1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71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DD66B-82CC-4C88-A3D3-33857887A2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1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D0D44-210C-4DC0-B4D0-F3A7007860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74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F368EC5-8B08-4032-B717-B130FDF92627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82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F368EC5-8B08-4032-B717-B130FDF92627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77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Bb/1/" TargetMode="External"/><Relationship Id="rId3" Type="http://schemas.openxmlformats.org/officeDocument/2006/relationships/hyperlink" Target="http://dev.agodsendtech.com/mu_chords/quickimages/0/D/2/" TargetMode="External"/><Relationship Id="rId7" Type="http://schemas.openxmlformats.org/officeDocument/2006/relationships/hyperlink" Target="http://dev.agodsendtech.com/mu_chords/quickimages/0/A/1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C1/" TargetMode="External"/><Relationship Id="rId5" Type="http://schemas.openxmlformats.org/officeDocument/2006/relationships/hyperlink" Target="http://dev.agodsendtech.com/mu_chords/quickimages/0/G/19/" TargetMode="External"/><Relationship Id="rId4" Type="http://schemas.openxmlformats.org/officeDocument/2006/relationships/hyperlink" Target="http://dev.agodsendtech.com/mu_chords/quickimages/0/Bb/10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/19/" TargetMode="External"/><Relationship Id="rId3" Type="http://schemas.openxmlformats.org/officeDocument/2006/relationships/hyperlink" Target="http://dev.agodsendtech.com/mu_chords/quickimages/0/D/2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1/" TargetMode="External"/><Relationship Id="rId5" Type="http://schemas.openxmlformats.org/officeDocument/2006/relationships/hyperlink" Target="http://dev.agodsendtech.com/mu_chords/quickimages/0/E/2/" TargetMode="External"/><Relationship Id="rId10" Type="http://schemas.openxmlformats.org/officeDocument/2006/relationships/hyperlink" Target="http://dev.agodsendtech.com/mu_chords/quickimages/0/A/19/" TargetMode="External"/><Relationship Id="rId4" Type="http://schemas.openxmlformats.org/officeDocument/2006/relationships/hyperlink" Target="http://dev.agodsendtech.com/mu_chords/quickimages/0/A/2/" TargetMode="External"/><Relationship Id="rId9" Type="http://schemas.openxmlformats.org/officeDocument/2006/relationships/hyperlink" Target="http://dev.agodsendtech.com/mu_chords/quickimages/0/E/1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27062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16867" y="3657600"/>
            <a:ext cx="9160867" cy="33528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6867" y="1219200"/>
            <a:ext cx="9160867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Magnificent God….    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Magnificent God….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Magnificent Lord….   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Magnificent Lord….</a:t>
            </a:r>
            <a: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Worship You…..   We Worship You….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Worship You….    Magnificent God….</a:t>
            </a: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4031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Magnificent God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28600" y="101969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64150" y="3783208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201169" y="4879768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92107" y="37777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57410" y="217678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486888" y="3799344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201041" y="3781427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7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892107" y="4899111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284239" y="5889603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180449" y="5892180"/>
            <a:ext cx="8993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00CC9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C-C-C</a:t>
            </a:r>
            <a:endParaRPr lang="en-US" sz="1800" b="1" u="sng" kern="0" dirty="0">
              <a:solidFill>
                <a:srgbClr val="00CC99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284239" y="4917683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953000" y="5904992"/>
            <a:ext cx="2386156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Second Time End with: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191000" y="397877"/>
            <a:ext cx="1295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Key of: </a:t>
            </a:r>
            <a:r>
              <a:rPr lang="en-US" sz="1800" b="1" i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i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i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53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27062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16867" y="3657600"/>
            <a:ext cx="9160867" cy="33528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6867" y="1219200"/>
            <a:ext cx="9160867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Magnificent God….    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Magnificent God….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Magnificent Lord….    </a:t>
            </a: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Magnificent Lord….</a:t>
            </a:r>
            <a: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6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Worship You…..   We Worship You….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We Worship You….    Magnificent God….</a:t>
            </a: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40315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Magnificent God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191000" y="397877"/>
            <a:ext cx="12958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Key of: A</a:t>
            </a:r>
            <a:r>
              <a:rPr lang="en-US" sz="16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i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4264" y="1070002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455645" y="3823331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166569" y="380597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894625" y="386270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874239" y="1110381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61037" y="1069109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086600" y="1110381"/>
            <a:ext cx="6181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74264" y="2135467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874239" y="2175846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61037" y="2134574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086600" y="2175846"/>
            <a:ext cx="61813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250700" y="386270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1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166569" y="4913246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D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2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905772" y="4924446"/>
            <a:ext cx="634725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33" name="Text Box 17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7235810" y="4938814"/>
            <a:ext cx="598607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96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71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1_Blank Presentation</vt:lpstr>
      <vt:lpstr>2_Blank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 Counsellor</cp:lastModifiedBy>
  <cp:revision>41</cp:revision>
  <dcterms:created xsi:type="dcterms:W3CDTF">2011-03-14T11:27:39Z</dcterms:created>
  <dcterms:modified xsi:type="dcterms:W3CDTF">2013-04-25T20:49:53Z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