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72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1726"/>
    <a:srgbClr val="D00000"/>
    <a:srgbClr val="770F19"/>
    <a:srgbClr val="E31D30"/>
    <a:srgbClr val="3D2498"/>
    <a:srgbClr val="5332CE"/>
    <a:srgbClr val="222286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EE9-F724-4125-A706-D036483DD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4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1055-A477-416E-BD5C-4B841537D2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52B6-2F0C-4DF4-BE09-CE1B3EFB10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65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EE9-F724-4125-A706-D036483DD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45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6C06-88FF-4734-8246-BFABABDA6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42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BAEB-EBFB-46F3-9E17-C5ED510F47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58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4146-E5EC-4D31-BC17-2D51C0E8EE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2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A13D-6779-498E-86EF-4FBDA6E08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1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3837-E10F-4111-9E40-C3DB4A744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56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6C72-93B9-4065-860F-12B8F7ABC1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70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D66B-82CC-4C88-A3D3-33857887A2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7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6C06-88FF-4734-8246-BFABABDA6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71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0D44-210C-4DC0-B4D0-F3A7007860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18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1055-A477-416E-BD5C-4B841537D2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79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52B6-2F0C-4DF4-BE09-CE1B3EFB10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3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BAEB-EBFB-46F3-9E17-C5ED510F47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8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4146-E5EC-4D31-BC17-2D51C0E8EE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0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A13D-6779-498E-86EF-4FBDA6E08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5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3837-E10F-4111-9E40-C3DB4A744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9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6C72-93B9-4065-860F-12B8F7ABC1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71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D66B-82CC-4C88-A3D3-33857887A2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0D44-210C-4DC0-B4D0-F3A7007860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4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F368EC5-8B08-4032-B717-B130FDF9262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2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F368EC5-8B08-4032-B717-B130FDF9262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77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9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2/" TargetMode="External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84239" y="5889603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0449" y="5892180"/>
            <a:ext cx="8993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00CC9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C-C-C</a:t>
            </a:r>
            <a:endParaRPr lang="en-US" sz="1800" b="1" u="sng" kern="0" dirty="0">
              <a:solidFill>
                <a:srgbClr val="00CC99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3000" y="5904992"/>
            <a:ext cx="238615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Second Time End with: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</a:t>
            </a:r>
            <a:r>
              <a:rPr lang="en-US" sz="18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A</a:t>
            </a:r>
            <a:r>
              <a:rPr lang="en-US" sz="16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107000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55645" y="382333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6569" y="3805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4625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111038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106910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1110381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213546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217584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21345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2175846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50700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66569" y="49132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05772" y="49244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235810" y="493881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71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1_Blank Presentation</vt:lpstr>
      <vt:lpstr>2_Blank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41</cp:revision>
  <dcterms:created xsi:type="dcterms:W3CDTF">2011-03-14T11:27:39Z</dcterms:created>
  <dcterms:modified xsi:type="dcterms:W3CDTF">2013-04-25T20:49:53Z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