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4" r:id="rId2"/>
    <p:sldId id="40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62EC13-B7D8-4041-93F1-444095E2B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5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8AEE9-F724-4125-A706-D036483DD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1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F1055-A477-416E-BD5C-4B841537D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1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52B6-2F0C-4DF4-BE09-CE1B3EFB1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8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6C06-88FF-4734-8246-BFABABDA6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4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BAEB-EBFB-46F3-9E17-C5ED510F4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7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4146-E5EC-4D31-BC17-2D51C0E8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2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5A13D-6779-498E-86EF-4FBDA6E08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4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3837-E10F-4111-9E40-C3DB4A744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1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6C72-93B9-4065-860F-12B8F7ABC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9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D66B-82CC-4C88-A3D3-33857887A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4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D0D44-210C-4DC0-B4D0-F3A700786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5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368EC5-8B08-4032-B717-B130FDF92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9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E/2/" TargetMode="External"/><Relationship Id="rId10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E/19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Bb/1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062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657600"/>
            <a:ext cx="9160867" cy="3352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Magnificent God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000" y="397877"/>
            <a:ext cx="1295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Key of: A</a:t>
            </a:r>
            <a:r>
              <a:rPr lang="en-US" sz="16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264" y="107000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55645" y="382333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66569" y="38059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4625" y="3862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74239" y="1110381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61037" y="1069109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86600" y="1110381"/>
            <a:ext cx="6181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264" y="2135467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74239" y="217584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61037" y="213457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086600" y="2175846"/>
            <a:ext cx="6181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250700" y="386270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1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66569" y="49132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2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05772" y="4924446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33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7235810" y="493881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7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27062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7" y="3657600"/>
            <a:ext cx="9160867" cy="3352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God…. 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God….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Magnificent Lord….    </a:t>
            </a: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Magnificent Lord….</a:t>
            </a:r>
            <a: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You…..   We Worship You….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Worship You….    Magnificent God….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0315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Magnificent God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600" y="101969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64150" y="3783208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01169" y="487976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92107" y="37777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7410" y="217678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86888" y="3799344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201041" y="378142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92107" y="489911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84239" y="5889603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80449" y="5892180"/>
            <a:ext cx="8993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00CC9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C-C-C</a:t>
            </a:r>
            <a:endParaRPr lang="en-US" sz="1800" b="1" u="sng" kern="0" dirty="0">
              <a:solidFill>
                <a:srgbClr val="00CC99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84239" y="491768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53000" y="5904992"/>
            <a:ext cx="238615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Second Time End with: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91000" y="397877"/>
            <a:ext cx="12958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Key of: </a:t>
            </a:r>
            <a:r>
              <a:rPr lang="en-US" sz="18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i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9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13286</TotalTime>
  <Words>71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Times New Roman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447</cp:revision>
  <dcterms:created xsi:type="dcterms:W3CDTF">2000-04-06T22:37:36Z</dcterms:created>
  <dcterms:modified xsi:type="dcterms:W3CDTF">2013-04-25T20:50:58Z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