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04" r:id="rId2"/>
    <p:sldId id="403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62EC13-B7D8-4041-93F1-444095E2B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52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8AEE9-F724-4125-A706-D036483DD9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319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F1055-A477-416E-BD5C-4B841537D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1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752B6-2F0C-4DF4-BE09-CE1B3EFB1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784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F6C06-88FF-4734-8246-BFABABDA6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44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6BAEB-EBFB-46F3-9E17-C5ED510F4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75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24146-E5EC-4D31-BC17-2D51C0E8E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529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5A13D-6779-498E-86EF-4FBDA6E08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4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13837-E10F-4111-9E40-C3DB4A744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215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76C72-93B9-4065-860F-12B8F7ABC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93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DD66B-82CC-4C88-A3D3-33857887A2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40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D0D44-210C-4DC0-B4D0-F3A700786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5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F368EC5-8B08-4032-B717-B130FDF92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D/19/" TargetMode="External"/><Relationship Id="rId3" Type="http://schemas.openxmlformats.org/officeDocument/2006/relationships/hyperlink" Target="http://dev.agodsendtech.com/mu_chords/quickimages/0/D/2/" TargetMode="External"/><Relationship Id="rId7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F/1/" TargetMode="External"/><Relationship Id="rId5" Type="http://schemas.openxmlformats.org/officeDocument/2006/relationships/hyperlink" Target="http://dev.agodsendtech.com/mu_chords/quickimages/0/E/2/" TargetMode="External"/><Relationship Id="rId10" Type="http://schemas.openxmlformats.org/officeDocument/2006/relationships/hyperlink" Target="http://dev.agodsendtech.com/mu_chords/quickimages/0/A/19/" TargetMode="External"/><Relationship Id="rId4" Type="http://schemas.openxmlformats.org/officeDocument/2006/relationships/hyperlink" Target="http://dev.agodsendtech.com/mu_chords/quickimages/0/A/2/" TargetMode="External"/><Relationship Id="rId9" Type="http://schemas.openxmlformats.org/officeDocument/2006/relationships/hyperlink" Target="http://dev.agodsendtech.com/mu_chords/quickimages/0/E/19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Bb/1/" TargetMode="External"/><Relationship Id="rId3" Type="http://schemas.openxmlformats.org/officeDocument/2006/relationships/hyperlink" Target="http://dev.agodsendtech.com/mu_chords/quickimages/0/D/2/" TargetMode="External"/><Relationship Id="rId7" Type="http://schemas.openxmlformats.org/officeDocument/2006/relationships/hyperlink" Target="http://dev.agodsendtech.com/mu_chords/quickimages/0/A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C1/" TargetMode="External"/><Relationship Id="rId5" Type="http://schemas.openxmlformats.org/officeDocument/2006/relationships/hyperlink" Target="http://dev.agodsendtech.com/mu_chords/quickimages/0/G/19/" TargetMode="External"/><Relationship Id="rId4" Type="http://schemas.openxmlformats.org/officeDocument/2006/relationships/hyperlink" Target="http://dev.agodsendtech.com/mu_chords/quickimages/0/Bb/1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27062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16867" y="3657600"/>
            <a:ext cx="9160867" cy="33528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16867" y="1219200"/>
            <a:ext cx="9160867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Magnificent God….     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Magnificent God….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Magnificent Lord….    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Magnificent Lord….</a:t>
            </a:r>
            <a:r>
              <a:rPr lang="en-US" sz="3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Worship You…..   We Worship You….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Worship You….    Magnificent God….</a:t>
            </a: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40315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Magnificent God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2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191000" y="397877"/>
            <a:ext cx="1295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i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Key of: A</a:t>
            </a:r>
            <a:r>
              <a:rPr lang="en-US" sz="1600" b="1" i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i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74264" y="1070002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455645" y="3823331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166569" y="380597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894625" y="386270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874239" y="1110381"/>
            <a:ext cx="609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761037" y="1069109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086600" y="1110381"/>
            <a:ext cx="6181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74264" y="2135467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874239" y="2175846"/>
            <a:ext cx="609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761037" y="2134574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086600" y="2175846"/>
            <a:ext cx="6181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250700" y="386270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1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166569" y="4913246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2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905772" y="4924446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3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7235810" y="4938814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57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27062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16867" y="3657600"/>
            <a:ext cx="9160867" cy="33528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16867" y="1219200"/>
            <a:ext cx="9160867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Magnificent God….     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Magnificent God….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Magnificent Lord….    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Magnificent Lord….</a:t>
            </a:r>
            <a:r>
              <a:rPr lang="en-US" sz="3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Worship You…..   We Worship You….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Worship You….    Magnificent God….</a:t>
            </a: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40315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Magnificent God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8600" y="101969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164150" y="3783208"/>
            <a:ext cx="83135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201169" y="4879768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892107" y="377770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7410" y="217678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486888" y="3799344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201041" y="3781427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892107" y="4899111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284239" y="5889603"/>
            <a:ext cx="83135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180449" y="5892180"/>
            <a:ext cx="8993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00CC9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C-C-C</a:t>
            </a:r>
            <a:endParaRPr lang="en-US" sz="1800" b="1" u="sng" kern="0" dirty="0">
              <a:solidFill>
                <a:srgbClr val="00CC99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284239" y="4917683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953000" y="5904992"/>
            <a:ext cx="2386156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Second Time End with: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2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191000" y="397877"/>
            <a:ext cx="1295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i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Key of: </a:t>
            </a:r>
            <a:r>
              <a:rPr lang="en-US" sz="1800" b="1" i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i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i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69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13286</TotalTime>
  <Words>71</Words>
  <Application>Microsoft Office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Times New Roman</vt:lpstr>
      <vt:lpstr>Blank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447</cp:revision>
  <dcterms:created xsi:type="dcterms:W3CDTF">2000-04-06T22:37:36Z</dcterms:created>
  <dcterms:modified xsi:type="dcterms:W3CDTF">2013-04-25T20:50:58Z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