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5" r:id="rId2"/>
    <p:sldId id="40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A4E1DC-7354-4F8D-AA46-AAC4ACB601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77A0F-F6B7-4112-830E-62AAD0DFB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1BC5-FA90-450C-BFC3-45A5FE194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77AB-6F2E-4E4D-B78E-FF32655AC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1C3B6-2653-40E8-8276-617F172AF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2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B3E3-A004-4D42-A84B-C2352044C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67E63-C8F2-4F22-894E-AEC1606D9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00834-9955-4888-B9D7-031B87343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92148-BB6C-49D5-A7DD-A4C8C83D1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5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E1777-D9D6-476B-8D30-9108EC925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383C0-686C-4B10-8A23-7ACDA688D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48D31-D177-48B2-B32E-A5409CCA1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E602DC-58C2-4D37-B9DC-BDEB57C10B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64" name="Text Box 4"/>
          <p:cNvSpPr txBox="1">
            <a:spLocks noChangeArrowheads="1"/>
          </p:cNvSpPr>
          <p:nvPr/>
        </p:nvSpPr>
        <p:spPr bwMode="auto">
          <a:xfrm>
            <a:off x="24714" y="11430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the rain,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the rain</a:t>
            </a:r>
          </a:p>
        </p:txBody>
      </p:sp>
      <p:sp>
        <p:nvSpPr>
          <p:cNvPr id="1679365" name="Text Box 5"/>
          <p:cNvSpPr txBox="1">
            <a:spLocks noChangeArrowheads="1"/>
          </p:cNvSpPr>
          <p:nvPr/>
        </p:nvSpPr>
        <p:spPr bwMode="auto">
          <a:xfrm>
            <a:off x="24714" y="2438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it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falling down on me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not talking about the weather</a:t>
            </a:r>
          </a:p>
        </p:txBody>
      </p:sp>
      <p:sp>
        <p:nvSpPr>
          <p:cNvPr id="1680387" name="Text Box 3"/>
          <p:cNvSpPr txBox="1">
            <a:spLocks noChangeArrowheads="1"/>
          </p:cNvSpPr>
          <p:nvPr/>
        </p:nvSpPr>
        <p:spPr bwMode="auto">
          <a:xfrm>
            <a:off x="10297" y="24542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Holy Ghost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0391" name="Text Box 7"/>
          <p:cNvSpPr txBox="1">
            <a:spLocks noChangeArrowheads="1"/>
          </p:cNvSpPr>
          <p:nvPr/>
        </p:nvSpPr>
        <p:spPr bwMode="auto">
          <a:xfrm>
            <a:off x="0" y="1066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former and the latter rain together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297" y="314200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falling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 on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15536</TotalTime>
  <Words>34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2013-01-03T00:06:44Z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