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405" r:id="rId2"/>
    <p:sldId id="406" r:id="rId3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  <a:srgbClr val="FFFF00"/>
    <a:srgbClr val="FF5050"/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720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91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21914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91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191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2191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6A4E1DC-7354-4F8D-AA46-AAC4ACB6010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39462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4877A0F-F6B7-4112-830E-62AAD0DFB0C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3158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CE1BC5-FA90-450C-BFC3-45A5FE19415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48929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BF677AB-6F2E-4E4D-B78E-FF32655ACB8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145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01C3B6-2653-40E8-8276-617F172AF2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812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0EB3E3-A004-4D42-A84B-C2352044C29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9920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BA67E63-C8F2-4F22-894E-AEC1606D9EB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7070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D00834-9955-4888-B9D7-031B87343EF5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933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6F92148-BB6C-49D5-A7DD-A4C8C83D169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7521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EE1777-D9D6-476B-8D30-9108EC92544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2631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54383C0-686C-4B10-8A23-7ACDA688D7F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9775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4D48D31-D177-48B2-B32E-A5409CCA1E1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09866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66CC"/>
            </a:gs>
            <a:gs pos="100000">
              <a:srgbClr val="0066CC">
                <a:gamma/>
                <a:shade val="66275"/>
                <a:invGamma/>
              </a:srgbClr>
            </a:gs>
          </a:gsLst>
          <a:path path="rect">
            <a:fillToRect r="100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4EE602DC-58C2-4D37-B9DC-BDEB57C10B0D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9364" name="Text Box 4"/>
          <p:cNvSpPr txBox="1">
            <a:spLocks noChangeArrowheads="1"/>
          </p:cNvSpPr>
          <p:nvPr/>
        </p:nvSpPr>
        <p:spPr bwMode="auto">
          <a:xfrm>
            <a:off x="24714" y="1143000"/>
            <a:ext cx="9144000" cy="1311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feel the rain, </a:t>
            </a:r>
            <a:b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feel the rain</a:t>
            </a:r>
          </a:p>
        </p:txBody>
      </p:sp>
      <p:sp>
        <p:nvSpPr>
          <p:cNvPr id="1679365" name="Text Box 5"/>
          <p:cNvSpPr txBox="1">
            <a:spLocks noChangeArrowheads="1"/>
          </p:cNvSpPr>
          <p:nvPr/>
        </p:nvSpPr>
        <p:spPr bwMode="auto">
          <a:xfrm>
            <a:off x="24714" y="2438400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 feel it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falling down on me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0386" name="Text Box 2"/>
          <p:cNvSpPr txBox="1">
            <a:spLocks noChangeArrowheads="1"/>
          </p:cNvSpPr>
          <p:nvPr/>
        </p:nvSpPr>
        <p:spPr bwMode="auto">
          <a:xfrm>
            <a:off x="0" y="17526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I’m not talking about the weather</a:t>
            </a:r>
          </a:p>
        </p:txBody>
      </p:sp>
      <p:sp>
        <p:nvSpPr>
          <p:cNvPr id="1680387" name="Text Box 3"/>
          <p:cNvSpPr txBox="1">
            <a:spLocks noChangeArrowheads="1"/>
          </p:cNvSpPr>
          <p:nvPr/>
        </p:nvSpPr>
        <p:spPr bwMode="auto">
          <a:xfrm>
            <a:off x="10297" y="2454275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Holy Ghost </a:t>
            </a: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rain</a:t>
            </a:r>
            <a:endParaRPr lang="en-US" sz="4000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  <p:sp>
        <p:nvSpPr>
          <p:cNvPr id="1680391" name="Text Box 7"/>
          <p:cNvSpPr txBox="1">
            <a:spLocks noChangeArrowheads="1"/>
          </p:cNvSpPr>
          <p:nvPr/>
        </p:nvSpPr>
        <p:spPr bwMode="auto">
          <a:xfrm>
            <a:off x="0" y="1066800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The former and the latter rain together</a:t>
            </a:r>
          </a:p>
        </p:txBody>
      </p:sp>
      <p:sp>
        <p:nvSpPr>
          <p:cNvPr id="7" name="Text Box 3"/>
          <p:cNvSpPr txBox="1">
            <a:spLocks noChangeArrowheads="1"/>
          </p:cNvSpPr>
          <p:nvPr/>
        </p:nvSpPr>
        <p:spPr bwMode="auto">
          <a:xfrm>
            <a:off x="10297" y="3142005"/>
            <a:ext cx="91440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4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is falling </a:t>
            </a:r>
            <a:r>
              <a:rPr lang="en-US" sz="4000" dirty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down on 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C:\WINDOWS\Application Data\Microsoft\Templates\Blank Presentation.pot</Template>
  <TotalTime>15536</TotalTime>
  <Words>34</Words>
  <Application>Microsoft Office PowerPoint</Application>
  <PresentationFormat>On-screen Show (4:3)</PresentationFormat>
  <Paragraphs>6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Times New Roman</vt:lpstr>
      <vt:lpstr>Blank Presentation</vt:lpstr>
      <vt:lpstr>PowerPoint Presentation</vt:lpstr>
      <vt:lpstr>PowerPoint Presentation</vt:lpstr>
    </vt:vector>
  </TitlesOfParts>
  <Company>Nations Church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Rod Counsellor</dc:creator>
  <cp:lastModifiedBy>Rodney B. Counsellor</cp:lastModifiedBy>
  <cp:revision>443</cp:revision>
  <dcterms:created xsi:type="dcterms:W3CDTF">2000-04-06T22:37:36Z</dcterms:created>
  <dcterms:modified xsi:type="dcterms:W3CDTF">2013-01-03T00:06:44Z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