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00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424" y="-6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7FD45F7-C5A5-4739-B56F-79C25EC7F8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1920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184E75-92F4-4156-9BDC-996E381AA1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690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B4855-213B-402F-9CAC-4573E1E2C9E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983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CE54DB-979B-42C1-A8EC-D93DF378C4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72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30A817-8038-480E-AE25-77C03D4A98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894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CD099B-AC74-47A4-A24F-6047E474C7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763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E4C77D-2A8B-478A-91AE-A7C4BFC5AF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288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269B1E-2E44-4331-BCA1-6E18E82C2CA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30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8E568B-721A-40E9-9505-34EA6DFA7D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794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1F8CC2-4CCD-4815-9167-EB55062DCE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73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1A439-38CD-43B9-BDBB-088CD973ED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362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E0032D-EB87-4B85-A178-0F7D9A7EA6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36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66CC">
                <a:gamma/>
                <a:shade val="66275"/>
                <a:invGamma/>
              </a:srgb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C559D0F-3137-403E-A201-E263F3BE46B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0" y="342899"/>
            <a:ext cx="9144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feel the rain,  I feel the rain,            </a:t>
            </a: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2590800" y="0"/>
            <a:ext cx="914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G7</a:t>
            </a: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0" y="1264443"/>
            <a:ext cx="9144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feel it falling down on me            </a:t>
            </a:r>
          </a:p>
        </p:txBody>
      </p:sp>
      <p:sp>
        <p:nvSpPr>
          <p:cNvPr id="1672198" name="Text Box 6"/>
          <p:cNvSpPr txBox="1">
            <a:spLocks noChangeArrowheads="1"/>
          </p:cNvSpPr>
          <p:nvPr/>
        </p:nvSpPr>
        <p:spPr bwMode="auto">
          <a:xfrm>
            <a:off x="9525" y="2314574"/>
            <a:ext cx="9144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feel the rain,  I feel the rain,            </a:t>
            </a: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0" y="3138487"/>
            <a:ext cx="9144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feel it falling down on me            </a:t>
            </a:r>
          </a:p>
        </p:txBody>
      </p:sp>
      <p:sp>
        <p:nvSpPr>
          <p:cNvPr id="1672200" name="Text Box 8"/>
          <p:cNvSpPr txBox="1">
            <a:spLocks noChangeArrowheads="1"/>
          </p:cNvSpPr>
          <p:nvPr/>
        </p:nvSpPr>
        <p:spPr bwMode="auto">
          <a:xfrm>
            <a:off x="-9525" y="4105119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former and the latter rain together</a:t>
            </a: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</a:t>
            </a: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0" y="5029200"/>
            <a:ext cx="9144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I’m not talking ‘bout the weather            </a:t>
            </a:r>
          </a:p>
        </p:txBody>
      </p:sp>
      <p:sp>
        <p:nvSpPr>
          <p:cNvPr id="1672202" name="Text Box 10"/>
          <p:cNvSpPr txBox="1">
            <a:spLocks noChangeArrowheads="1"/>
          </p:cNvSpPr>
          <p:nvPr/>
        </p:nvSpPr>
        <p:spPr bwMode="auto">
          <a:xfrm>
            <a:off x="0" y="6034088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Holy Ghost rain is falling down on me</a:t>
            </a:r>
            <a:r>
              <a:rPr lang="en-US" sz="48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</a:t>
            </a:r>
          </a:p>
        </p:txBody>
      </p:sp>
      <p:sp>
        <p:nvSpPr>
          <p:cNvPr id="1672203" name="Text Box 11"/>
          <p:cNvSpPr txBox="1">
            <a:spLocks noChangeArrowheads="1"/>
          </p:cNvSpPr>
          <p:nvPr/>
        </p:nvSpPr>
        <p:spPr bwMode="auto">
          <a:xfrm>
            <a:off x="6019800" y="0"/>
            <a:ext cx="914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G7</a:t>
            </a: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6934200" y="1112043"/>
            <a:ext cx="914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G7</a:t>
            </a: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3352800" y="1981200"/>
            <a:ext cx="914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C7</a:t>
            </a:r>
          </a:p>
        </p:txBody>
      </p:sp>
      <p:sp>
        <p:nvSpPr>
          <p:cNvPr id="1672206" name="Text Box 14"/>
          <p:cNvSpPr txBox="1">
            <a:spLocks noChangeArrowheads="1"/>
          </p:cNvSpPr>
          <p:nvPr/>
        </p:nvSpPr>
        <p:spPr bwMode="auto">
          <a:xfrm>
            <a:off x="7162800" y="1981200"/>
            <a:ext cx="914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C7</a:t>
            </a:r>
          </a:p>
        </p:txBody>
      </p:sp>
      <p:sp>
        <p:nvSpPr>
          <p:cNvPr id="1672207" name="Text Box 15"/>
          <p:cNvSpPr txBox="1">
            <a:spLocks noChangeArrowheads="1"/>
          </p:cNvSpPr>
          <p:nvPr/>
        </p:nvSpPr>
        <p:spPr bwMode="auto">
          <a:xfrm>
            <a:off x="7086600" y="2971800"/>
            <a:ext cx="914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G7</a:t>
            </a:r>
          </a:p>
        </p:txBody>
      </p:sp>
      <p:sp>
        <p:nvSpPr>
          <p:cNvPr id="1672208" name="Text Box 16"/>
          <p:cNvSpPr txBox="1">
            <a:spLocks noChangeArrowheads="1"/>
          </p:cNvSpPr>
          <p:nvPr/>
        </p:nvSpPr>
        <p:spPr bwMode="auto">
          <a:xfrm>
            <a:off x="1895475" y="3905250"/>
            <a:ext cx="914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G7</a:t>
            </a:r>
          </a:p>
        </p:txBody>
      </p:sp>
      <p:sp>
        <p:nvSpPr>
          <p:cNvPr id="1672209" name="Text Box 17"/>
          <p:cNvSpPr txBox="1">
            <a:spLocks noChangeArrowheads="1"/>
          </p:cNvSpPr>
          <p:nvPr/>
        </p:nvSpPr>
        <p:spPr bwMode="auto">
          <a:xfrm>
            <a:off x="4943475" y="3905250"/>
            <a:ext cx="914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D/F#</a:t>
            </a:r>
          </a:p>
        </p:txBody>
      </p:sp>
      <p:sp>
        <p:nvSpPr>
          <p:cNvPr id="1672210" name="Text Box 18"/>
          <p:cNvSpPr txBox="1">
            <a:spLocks noChangeArrowheads="1"/>
          </p:cNvSpPr>
          <p:nvPr/>
        </p:nvSpPr>
        <p:spPr bwMode="auto">
          <a:xfrm>
            <a:off x="6848475" y="3905250"/>
            <a:ext cx="914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Em7</a:t>
            </a:r>
          </a:p>
        </p:txBody>
      </p:sp>
      <p:sp>
        <p:nvSpPr>
          <p:cNvPr id="1672211" name="Text Box 19"/>
          <p:cNvSpPr txBox="1">
            <a:spLocks noChangeArrowheads="1"/>
          </p:cNvSpPr>
          <p:nvPr/>
        </p:nvSpPr>
        <p:spPr bwMode="auto">
          <a:xfrm>
            <a:off x="8220075" y="3905250"/>
            <a:ext cx="914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2212" name="Text Box 20"/>
          <p:cNvSpPr txBox="1">
            <a:spLocks noChangeArrowheads="1"/>
          </p:cNvSpPr>
          <p:nvPr/>
        </p:nvSpPr>
        <p:spPr bwMode="auto">
          <a:xfrm>
            <a:off x="533400" y="4800600"/>
            <a:ext cx="914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G7</a:t>
            </a:r>
          </a:p>
        </p:txBody>
      </p:sp>
      <p:sp>
        <p:nvSpPr>
          <p:cNvPr id="1672213" name="Text Box 21"/>
          <p:cNvSpPr txBox="1">
            <a:spLocks noChangeArrowheads="1"/>
          </p:cNvSpPr>
          <p:nvPr/>
        </p:nvSpPr>
        <p:spPr bwMode="auto">
          <a:xfrm>
            <a:off x="2819400" y="4800600"/>
            <a:ext cx="914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D/F#</a:t>
            </a:r>
          </a:p>
        </p:txBody>
      </p:sp>
      <p:sp>
        <p:nvSpPr>
          <p:cNvPr id="1672214" name="Text Box 22"/>
          <p:cNvSpPr txBox="1">
            <a:spLocks noChangeArrowheads="1"/>
          </p:cNvSpPr>
          <p:nvPr/>
        </p:nvSpPr>
        <p:spPr bwMode="auto">
          <a:xfrm>
            <a:off x="6400800" y="4876800"/>
            <a:ext cx="914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Em7</a:t>
            </a:r>
          </a:p>
        </p:txBody>
      </p:sp>
      <p:sp>
        <p:nvSpPr>
          <p:cNvPr id="1672215" name="Text Box 23"/>
          <p:cNvSpPr txBox="1">
            <a:spLocks noChangeArrowheads="1"/>
          </p:cNvSpPr>
          <p:nvPr/>
        </p:nvSpPr>
        <p:spPr bwMode="auto">
          <a:xfrm>
            <a:off x="7848600" y="4800600"/>
            <a:ext cx="914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2216" name="Text Box 24"/>
          <p:cNvSpPr txBox="1">
            <a:spLocks noChangeArrowheads="1"/>
          </p:cNvSpPr>
          <p:nvPr/>
        </p:nvSpPr>
        <p:spPr bwMode="auto">
          <a:xfrm>
            <a:off x="1143000" y="5791200"/>
            <a:ext cx="914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1672217" name="Text Box 25"/>
          <p:cNvSpPr txBox="1">
            <a:spLocks noChangeArrowheads="1"/>
          </p:cNvSpPr>
          <p:nvPr/>
        </p:nvSpPr>
        <p:spPr bwMode="auto">
          <a:xfrm>
            <a:off x="2514600" y="5791200"/>
            <a:ext cx="914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B5</a:t>
            </a:r>
          </a:p>
        </p:txBody>
      </p:sp>
      <p:sp>
        <p:nvSpPr>
          <p:cNvPr id="1672218" name="Text Box 26"/>
          <p:cNvSpPr txBox="1">
            <a:spLocks noChangeArrowheads="1"/>
          </p:cNvSpPr>
          <p:nvPr/>
        </p:nvSpPr>
        <p:spPr bwMode="auto">
          <a:xfrm>
            <a:off x="3581400" y="5791200"/>
            <a:ext cx="914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C5</a:t>
            </a:r>
          </a:p>
        </p:txBody>
      </p:sp>
      <p:sp>
        <p:nvSpPr>
          <p:cNvPr id="1672219" name="Text Box 27"/>
          <p:cNvSpPr txBox="1">
            <a:spLocks noChangeArrowheads="1"/>
          </p:cNvSpPr>
          <p:nvPr/>
        </p:nvSpPr>
        <p:spPr bwMode="auto">
          <a:xfrm>
            <a:off x="4343400" y="5791200"/>
            <a:ext cx="914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C#5</a:t>
            </a:r>
          </a:p>
        </p:txBody>
      </p:sp>
      <p:sp>
        <p:nvSpPr>
          <p:cNvPr id="1672220" name="Text Box 28"/>
          <p:cNvSpPr txBox="1">
            <a:spLocks noChangeArrowheads="1"/>
          </p:cNvSpPr>
          <p:nvPr/>
        </p:nvSpPr>
        <p:spPr bwMode="auto">
          <a:xfrm>
            <a:off x="5410200" y="5805488"/>
            <a:ext cx="914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2221" name="Text Box 29"/>
          <p:cNvSpPr txBox="1">
            <a:spLocks noChangeArrowheads="1"/>
          </p:cNvSpPr>
          <p:nvPr/>
        </p:nvSpPr>
        <p:spPr bwMode="auto">
          <a:xfrm>
            <a:off x="6477000" y="5791200"/>
            <a:ext cx="914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D7</a:t>
            </a:r>
          </a:p>
        </p:txBody>
      </p:sp>
      <p:sp>
        <p:nvSpPr>
          <p:cNvPr id="1672222" name="Text Box 30"/>
          <p:cNvSpPr txBox="1">
            <a:spLocks noChangeArrowheads="1"/>
          </p:cNvSpPr>
          <p:nvPr/>
        </p:nvSpPr>
        <p:spPr bwMode="auto">
          <a:xfrm>
            <a:off x="7848600" y="5791200"/>
            <a:ext cx="914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13027</TotalTime>
  <Words>80</Words>
  <Application>Microsoft Office PowerPoint</Application>
  <PresentationFormat>On-screen Show 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Times New Roman</vt:lpstr>
      <vt:lpstr>Blank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440</cp:revision>
  <dcterms:created xsi:type="dcterms:W3CDTF">2000-04-06T22:37:36Z</dcterms:created>
  <dcterms:modified xsi:type="dcterms:W3CDTF">2013-01-03T00:04:27Z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