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300" autoAdjust="0"/>
    <p:restoredTop sz="94550" autoAdjust="0"/>
  </p:normalViewPr>
  <p:slideViewPr>
    <p:cSldViewPr>
      <p:cViewPr varScale="1">
        <p:scale>
          <a:sx n="83" d="100"/>
          <a:sy n="83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600"/>
              </a:lnSpc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kings, I bring my offering</a:t>
            </a:r>
          </a:p>
          <a:p>
            <a:pPr eaLnBrk="1" hangingPunct="1">
              <a:lnSpc>
                <a:spcPts val="3600"/>
              </a:lnSpc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praise, as my hands I raise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</a:p>
          <a:p>
            <a:pPr eaLnBrk="1" hangingPunct="1">
              <a:lnSpc>
                <a:spcPts val="3600"/>
              </a:lnSpc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all, on my knees I fall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 when I call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309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in this heart again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9887422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86983</TotalTime>
  <Words>10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541</cp:revision>
  <dcterms:created xsi:type="dcterms:W3CDTF">2000-04-04T23:34:29Z</dcterms:created>
  <dcterms:modified xsi:type="dcterms:W3CDTF">2013-05-01T16:48:39Z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