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A2A"/>
    <a:srgbClr val="FDFDFD"/>
    <a:srgbClr val="7E0000"/>
    <a:srgbClr val="C00000"/>
    <a:srgbClr val="920000"/>
    <a:srgbClr val="12124A"/>
    <a:srgbClr val="4C002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18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9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E/1/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D/1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-1"/>
            <a:ext cx="9160867" cy="449859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2860" y="4498596"/>
            <a:ext cx="9160867" cy="2359404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9425" y="0"/>
            <a:ext cx="9160867" cy="701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Prince of Peace,  Sweet King of kings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bring my offering…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Please accept my praise as my hands I raise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surrender all to You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Oh Lord of all, on my knees I fall…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Won’t You hear me when I call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Send Your Spirit like a dove…   Send down fire from above…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Sprit reign in this heart again…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rit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 touch my heart</a:t>
            </a:r>
            <a:endParaRPr lang="en-US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06527" y="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4793" y="453664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48091" y="4536648"/>
            <a:ext cx="6702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45583" y="569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65267" y="45456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84840" y="453664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3115" y="71465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14969" y="147329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30727" y="147329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29169" y="223658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4456" y="300664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67341" y="300222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97766" y="379389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41847" y="4564165"/>
            <a:ext cx="517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66707" y="456416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387751" y="454699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3231" y="528881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950673" y="530284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22012" y="528331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88926" y="5323314"/>
            <a:ext cx="7970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19328" y="5339102"/>
            <a:ext cx="7970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3629" y="6042219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17073" y="60475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43774" y="6056117"/>
            <a:ext cx="539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0603" y="60501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233115" y="2236582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210164" y="2233979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61056" y="2234114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491410" y="3773011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8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468459" y="3770408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9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866660" y="37730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19351" y="3770543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02165" y="223810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71933" y="760467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3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948982" y="75786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47183" y="760467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99874" y="757999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81299" y="6047578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06619" y="605012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Prince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Peace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0181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64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56</cp:revision>
  <dcterms:created xsi:type="dcterms:W3CDTF">2011-03-14T11:27:39Z</dcterms:created>
  <dcterms:modified xsi:type="dcterms:W3CDTF">2013-05-01T16:50:20Z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