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3" d="100"/>
          <a:sy n="83" d="100"/>
        </p:scale>
        <p:origin x="4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85800"/>
            <a:ext cx="12192000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Holy, Holy, Holy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Holy, Holy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 God Almighty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 to receive all our praise today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14400"/>
            <a:ext cx="12192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and lift Him up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</a:t>
            </a:r>
            <a: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 forever</a:t>
            </a:r>
          </a:p>
        </p:txBody>
      </p:sp>
    </p:spTree>
    <p:extLst>
      <p:ext uri="{BB962C8B-B14F-4D97-AF65-F5344CB8AC3E}">
        <p14:creationId xmlns:p14="http://schemas.microsoft.com/office/powerpoint/2010/main" val="3604173759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86980</TotalTime>
  <Words>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2013-04-29T23:08:32Z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