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1"/>
            <a:ext cx="9144000" cy="355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Holy, Holy, Holy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, Holy, Holy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is the Lord God Almighty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glory</a:t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Worthy to receive honor</a:t>
            </a: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Worth to receive all our praise today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03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 and lift Him up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Praise Him</a:t>
            </a: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 His Name forever</a:t>
            </a:r>
          </a:p>
        </p:txBody>
      </p:sp>
    </p:spTree>
    <p:extLst>
      <p:ext uri="{BB962C8B-B14F-4D97-AF65-F5344CB8AC3E}">
        <p14:creationId xmlns:p14="http://schemas.microsoft.com/office/powerpoint/2010/main" val="360417375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86981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2013-04-29T23:08:54Z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