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1223" r:id="rId2"/>
    <p:sldId id="1236" r:id="rId3"/>
    <p:sldId id="1235" r:id="rId4"/>
    <p:sldId id="1234" r:id="rId5"/>
    <p:sldId id="1226" r:id="rId6"/>
    <p:sldId id="1237" r:id="rId7"/>
    <p:sldId id="1238" r:id="rId8"/>
    <p:sldId id="1239" r:id="rId9"/>
    <p:sldId id="1242" r:id="rId10"/>
    <p:sldId id="1241" r:id="rId11"/>
    <p:sldId id="1240" r:id="rId12"/>
    <p:sldId id="1227" r:id="rId13"/>
    <p:sldId id="1243" r:id="rId14"/>
    <p:sldId id="1244" r:id="rId15"/>
    <p:sldId id="1245" r:id="rId16"/>
    <p:sldId id="1251" r:id="rId17"/>
    <p:sldId id="1250" r:id="rId18"/>
    <p:sldId id="1249" r:id="rId19"/>
    <p:sldId id="1248" r:id="rId20"/>
    <p:sldId id="1247" r:id="rId21"/>
    <p:sldId id="1246" r:id="rId22"/>
    <p:sldId id="1228" r:id="rId23"/>
    <p:sldId id="1257" r:id="rId24"/>
    <p:sldId id="1256" r:id="rId25"/>
    <p:sldId id="1255" r:id="rId26"/>
    <p:sldId id="1254" r:id="rId27"/>
    <p:sldId id="1253" r:id="rId28"/>
    <p:sldId id="1252" r:id="rId29"/>
    <p:sldId id="1229" r:id="rId30"/>
    <p:sldId id="1259" r:id="rId31"/>
    <p:sldId id="1258" r:id="rId32"/>
    <p:sldId id="1232" r:id="rId33"/>
    <p:sldId id="1260" r:id="rId34"/>
    <p:sldId id="1263" r:id="rId35"/>
    <p:sldId id="1261" r:id="rId36"/>
    <p:sldId id="1231" r:id="rId37"/>
    <p:sldId id="1262" r:id="rId38"/>
    <p:sldId id="1267" r:id="rId39"/>
    <p:sldId id="1265" r:id="rId40"/>
    <p:sldId id="1268" r:id="rId41"/>
    <p:sldId id="1269" r:id="rId42"/>
    <p:sldId id="1264" r:id="rId43"/>
    <p:sldId id="1233" r:id="rId44"/>
    <p:sldId id="1270" r:id="rId45"/>
    <p:sldId id="1224" r:id="rId46"/>
    <p:sldId id="1225" r:id="rId4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268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59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259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083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5312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936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768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80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18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77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252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638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5071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3406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605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937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9484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8889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513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619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613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703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8396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1334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8006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4008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5583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4376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428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6800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264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47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316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284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73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440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2693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5724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355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Holy, Holy, Holy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Holy, Holy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 God Almighty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 to receive all our praise today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43051"/>
            <a:ext cx="9144000" cy="303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and lift Him up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 forever</a:t>
            </a:r>
          </a:p>
        </p:txBody>
      </p:sp>
    </p:spTree>
    <p:extLst>
      <p:ext uri="{BB962C8B-B14F-4D97-AF65-F5344CB8AC3E}">
        <p14:creationId xmlns:p14="http://schemas.microsoft.com/office/powerpoint/2010/main" val="36041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067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466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80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5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5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220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00822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86981</TotalTime>
  <Words>140</Words>
  <Application>Microsoft Office PowerPoint</Application>
  <PresentationFormat>On-screen Show (4:3)</PresentationFormat>
  <Paragraphs>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2013-04-29T23:07:28Z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