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73" r:id="rId4"/>
    <p:sldId id="257" r:id="rId5"/>
    <p:sldId id="258" r:id="rId6"/>
    <p:sldId id="283" r:id="rId7"/>
    <p:sldId id="274" r:id="rId8"/>
    <p:sldId id="284" r:id="rId9"/>
    <p:sldId id="286" r:id="rId10"/>
    <p:sldId id="285" r:id="rId11"/>
    <p:sldId id="281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4C0026"/>
    <a:srgbClr val="7E0000"/>
    <a:srgbClr val="A02020"/>
    <a:srgbClr val="C00000"/>
    <a:srgbClr val="2A2AA6"/>
    <a:srgbClr val="2A2A2A"/>
    <a:srgbClr val="FDFDFD"/>
    <a:srgbClr val="920000"/>
    <a:srgbClr val="121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88" autoAdjust="0"/>
    <p:restoredTop sz="95303" autoAdjust="0"/>
  </p:normalViewPr>
  <p:slideViewPr>
    <p:cSldViewPr>
      <p:cViewPr varScale="1">
        <p:scale>
          <a:sx n="88" d="100"/>
          <a:sy n="88" d="100"/>
        </p:scale>
        <p:origin x="16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234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81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029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287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806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95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573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2310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9884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1286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346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6117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9126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7455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3525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F76BE-1FDC-4294-A6F8-271D7B45137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1601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A1E53-C4BB-4834-AE96-88971AC90C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087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B3B2C-DFAD-40DB-93FD-3DF108F700D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506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EDAE7-716F-4301-A9D5-8836F1B23C3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650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7639E-C165-40C4-BC06-08DD0F99AD5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0325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E352E-AA80-414B-B43C-0B26B90B8C2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530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EC07C-6A66-4DB5-AF5D-45CBEB4097B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77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9671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B6F8C-B511-48A3-BED2-55A1ABDEA29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1009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71EAD-95BC-490E-A998-396AFC88000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073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BDEF2-617F-411A-8395-523A95A2599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9599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14351-4B95-4CE0-9194-6E84FC1D35E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396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033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687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92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92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20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68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10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7152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4E2C3850-6B08-4D4D-9D9B-2D9F03A11B5E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68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/2/" TargetMode="External"/><Relationship Id="rId3" Type="http://schemas.openxmlformats.org/officeDocument/2006/relationships/hyperlink" Target="http://dev.agodsendtech.com/mu_chords/quickimages/0/Ab/1/" TargetMode="External"/><Relationship Id="rId7" Type="http://schemas.openxmlformats.org/officeDocument/2006/relationships/hyperlink" Target="http://dev.agodsendtech.com/mu_chords/quickimages/0/F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://dev.agodsendtech.com/mu_chords/quickimages/0/Eb/1/" TargetMode="External"/><Relationship Id="rId5" Type="http://schemas.openxmlformats.org/officeDocument/2006/relationships/hyperlink" Target="http://dev.agodsendtech.com/mu_chords/quickimages/0/Db/1/" TargetMode="External"/><Relationship Id="rId4" Type="http://schemas.openxmlformats.org/officeDocument/2006/relationships/hyperlink" Target="http://dev.agodsendtech.com/mu_chords/quickimages/0/Bb/1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Eb/1/" TargetMode="External"/><Relationship Id="rId7" Type="http://schemas.openxmlformats.org/officeDocument/2006/relationships/hyperlink" Target="http://dev.agodsendtech.com/mu_chords/quickimages/0/B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2/" TargetMode="External"/><Relationship Id="rId5" Type="http://schemas.openxmlformats.org/officeDocument/2006/relationships/hyperlink" Target="http://dev.agodsendtech.com/mu_chords/quickimages/0/F/2/" TargetMode="External"/><Relationship Id="rId4" Type="http://schemas.openxmlformats.org/officeDocument/2006/relationships/hyperlink" Target="http://dev.agodsendtech.com/mu_chords/quickimages/0/Ab/1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b/1/" TargetMode="External"/><Relationship Id="rId7" Type="http://schemas.openxmlformats.org/officeDocument/2006/relationships/hyperlink" Target="http://dev.agodsendtech.com/mu_chords/quickimages/0/B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b/1/" TargetMode="External"/><Relationship Id="rId5" Type="http://schemas.openxmlformats.org/officeDocument/2006/relationships/hyperlink" Target="http://dev.agodsendtech.com/mu_chords/quickimages/0/G/2/" TargetMode="External"/><Relationship Id="rId4" Type="http://schemas.openxmlformats.org/officeDocument/2006/relationships/hyperlink" Target="http://dev.agodsendtech.com/mu_chords/quickimages/0/F/2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b/1/" TargetMode="External"/><Relationship Id="rId7" Type="http://schemas.openxmlformats.org/officeDocument/2006/relationships/hyperlink" Target="http://dev.agodsendtech.com/mu_chords/quickimages/0/B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b/1/" TargetMode="External"/><Relationship Id="rId5" Type="http://schemas.openxmlformats.org/officeDocument/2006/relationships/hyperlink" Target="http://dev.agodsendtech.com/mu_chords/quickimages/0/G/2/" TargetMode="External"/><Relationship Id="rId4" Type="http://schemas.openxmlformats.org/officeDocument/2006/relationships/hyperlink" Target="http://dev.agodsendtech.com/mu_chords/quickimages/0/F/2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B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b/1/" TargetMode="External"/><Relationship Id="rId5" Type="http://schemas.openxmlformats.org/officeDocument/2006/relationships/hyperlink" Target="http://dev.agodsendtech.com/mu_chords/quickimages/0/Eb/1/" TargetMode="External"/><Relationship Id="rId4" Type="http://schemas.openxmlformats.org/officeDocument/2006/relationships/hyperlink" Target="http://dev.agodsendtech.com/mu_chords/quickimages/0/Db/1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B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b/1/" TargetMode="External"/><Relationship Id="rId5" Type="http://schemas.openxmlformats.org/officeDocument/2006/relationships/hyperlink" Target="http://dev.agodsendtech.com/mu_chords/quickimages/0/Eb/1/" TargetMode="External"/><Relationship Id="rId4" Type="http://schemas.openxmlformats.org/officeDocument/2006/relationships/hyperlink" Target="http://dev.agodsendtech.com/mu_chords/quickimages/0/Db/1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Ab/1/" TargetMode="External"/><Relationship Id="rId4" Type="http://schemas.openxmlformats.org/officeDocument/2006/relationships/hyperlink" Target="http://dev.agodsendtech.com/mu_chords/quickimages/0/Eb/1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Ab/1/" TargetMode="External"/><Relationship Id="rId4" Type="http://schemas.openxmlformats.org/officeDocument/2006/relationships/hyperlink" Target="http://dev.agodsendtech.com/mu_chords/quickimages/0/Eb/1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Eb/1/" TargetMode="External"/><Relationship Id="rId4" Type="http://schemas.openxmlformats.org/officeDocument/2006/relationships/hyperlink" Target="http://dev.agodsendtech.com/mu_chords/quickimages/0/Ab/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432830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Holy, Holy,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Holy…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-Gary Oliver</a:t>
            </a:r>
            <a:endParaRPr lang="en-US" sz="60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0180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346638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357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27" y="602516"/>
            <a:ext cx="9160867" cy="4357539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3810" y="4960055"/>
            <a:ext cx="9160867" cy="1897945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15240" y="838200"/>
            <a:ext cx="8932268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Holy 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Holy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ly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....    Holy 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Holy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ly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….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Holy is the Lord God Almighty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Worthy to receive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glo-ry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Worthy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receive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hon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-or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Worth to receive all our praise today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Praise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Him,  Praise Him   and lift Him up</a:t>
            </a:r>
            <a:b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Praise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Him,  Exalt His Name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for--e--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ver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240" y="-43815"/>
            <a:ext cx="8214360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Holy, Holy, Holy    </a:t>
            </a:r>
            <a:r>
              <a:rPr lang="en-US" sz="28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-Gary Oliver</a:t>
            </a:r>
            <a:endParaRPr lang="en-US" sz="2800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40388" y="1593112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689849" y="5988967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48669" y="5144721"/>
            <a:ext cx="76306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8129661" y="5139973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848616" y="1582352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472698" y="1593112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45160" y="5144721"/>
            <a:ext cx="7592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863554" y="1593112"/>
            <a:ext cx="791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782858" y="1582352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073884" y="5139973"/>
            <a:ext cx="76306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370375" y="5139973"/>
            <a:ext cx="7592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444923" y="2395254"/>
            <a:ext cx="76306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364318" y="5128543"/>
            <a:ext cx="7592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79149" y="5959910"/>
            <a:ext cx="76306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241619" y="5988967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75640" y="5959910"/>
            <a:ext cx="7592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104364" y="5955162"/>
            <a:ext cx="76306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009077" y="5979429"/>
            <a:ext cx="7592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863554" y="5988967"/>
            <a:ext cx="7592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13500" y="705311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726651" y="717851"/>
            <a:ext cx="7592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540832" y="722865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711173" y="734094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924324" y="746634"/>
            <a:ext cx="7592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738505" y="751648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15369" y="1561950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786181" y="158781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357328" y="1593112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79149" y="2401406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023614" y="2409447"/>
            <a:ext cx="7592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837795" y="2414461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79149" y="3204125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078551" y="3257705"/>
            <a:ext cx="7592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31499" y="3260296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341178" y="4033772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869636" y="4055524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783200" y="4033772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522850" y="4055524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36389" y="4035122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891290" y="4033772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294995" y="4066284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075346" y="4043874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21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0" y="614816"/>
            <a:ext cx="9131300" cy="5938384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6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700" y="30041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Intro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" y="838200"/>
            <a:ext cx="893226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Worthy to receive </a:t>
            </a:r>
            <a:r>
              <a:rPr lang="en-US" sz="3600" b="1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glo-ry</a:t>
            </a: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Worthy </a:t>
            </a:r>
            <a:r>
              <a:rPr lang="en-US" sz="3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receive </a:t>
            </a:r>
            <a:r>
              <a:rPr lang="en-US" sz="3600" b="1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hon</a:t>
            </a: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-or</a:t>
            </a:r>
            <a:b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Worth to receive all our praise today</a:t>
            </a:r>
          </a:p>
        </p:txBody>
      </p:sp>
      <p:sp>
        <p:nvSpPr>
          <p:cNvPr id="2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33400" y="1600200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977865" y="1608241"/>
            <a:ext cx="7592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792046" y="1613255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45061" y="2411630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044463" y="2465210"/>
            <a:ext cx="7592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897411" y="2467801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341170" y="3251621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869628" y="3273373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783192" y="3251621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522842" y="3273373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36381" y="3252971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891282" y="3251621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294987" y="3284133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075338" y="3261723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93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Verse </a:t>
            </a:r>
            <a:r>
              <a:rPr lang="en-US" sz="3200" b="1" dirty="0" smtClean="0">
                <a:solidFill>
                  <a:srgbClr val="000000"/>
                </a:solidFill>
              </a:rPr>
              <a:t>1a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" y="838200"/>
            <a:ext cx="8932268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Holy 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Holy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ly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....    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Holy 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Holy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ly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….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Holy is the Lord God Almighty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Worthy to receive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glo-ry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Worthy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receive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hon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-or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Worth to receive all our praise today</a:t>
            </a:r>
          </a:p>
        </p:txBody>
      </p:sp>
      <p:sp>
        <p:nvSpPr>
          <p:cNvPr id="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38519" y="2409564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846747" y="2398804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70829" y="2409564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780989" y="2398804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13500" y="705311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726651" y="717851"/>
            <a:ext cx="7592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540832" y="722865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79149" y="1562776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792300" y="1575316"/>
            <a:ext cx="7592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606481" y="1580330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13500" y="2378402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784312" y="2404262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355459" y="2409564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67488" y="3218538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011953" y="3226579"/>
            <a:ext cx="7592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826134" y="3231593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79149" y="4029968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078551" y="4083548"/>
            <a:ext cx="7592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31499" y="4086139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375258" y="4869959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903716" y="4891711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817280" y="4869959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556930" y="4891711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70469" y="4871309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925370" y="4869959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329075" y="4902471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109426" y="4880061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89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Verse </a:t>
            </a:r>
            <a:r>
              <a:rPr lang="en-US" sz="3200" b="1" dirty="0" smtClean="0">
                <a:solidFill>
                  <a:srgbClr val="000000"/>
                </a:solidFill>
              </a:rPr>
              <a:t>1b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2A2AA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" y="838200"/>
            <a:ext cx="8932268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Holy 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Holy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ly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....    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Holy 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Holy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ly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….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Holy is the Lord God Almighty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Worthy to receive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glo-ry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Worthy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receive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hon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-or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Worth to receive all our praise today</a:t>
            </a:r>
          </a:p>
        </p:txBody>
      </p:sp>
      <p:sp>
        <p:nvSpPr>
          <p:cNvPr id="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38519" y="2409564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846747" y="2398804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70829" y="2409564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780989" y="2398804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13500" y="705311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726651" y="717851"/>
            <a:ext cx="7592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540832" y="722865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79149" y="1562776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792300" y="1575316"/>
            <a:ext cx="7592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606481" y="1580330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13500" y="2378402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784312" y="2404262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355459" y="2409564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67488" y="3218538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011953" y="3226579"/>
            <a:ext cx="7592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826134" y="3231593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79149" y="4029968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078551" y="4083548"/>
            <a:ext cx="7592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31499" y="4086139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375258" y="4869959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903716" y="4891711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817280" y="4869959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556930" y="4891711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70469" y="4871309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925370" y="4869959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329075" y="4902471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109426" y="4880061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89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</a:t>
            </a:r>
            <a:r>
              <a:rPr lang="en-US" sz="3200" b="1" dirty="0" smtClean="0">
                <a:solidFill>
                  <a:srgbClr val="000000"/>
                </a:solidFill>
              </a:rPr>
              <a:t>1a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14400"/>
            <a:ext cx="8932268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Praise Him….  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Praise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Him   and lift Him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up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Praise Him….  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Exalt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His Name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for--e--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ver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144798" y="4130245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79149" y="798694"/>
            <a:ext cx="76306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615090" y="1855031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875640" y="798694"/>
            <a:ext cx="7592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59313" y="1855031"/>
            <a:ext cx="76306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855804" y="1855031"/>
            <a:ext cx="7592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849747" y="1843601"/>
            <a:ext cx="7592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6041" y="2971143"/>
            <a:ext cx="76306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696568" y="4130245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812532" y="2971143"/>
            <a:ext cx="7592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59313" y="4096440"/>
            <a:ext cx="76306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464026" y="4120707"/>
            <a:ext cx="7592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318503" y="4130245"/>
            <a:ext cx="7592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62723" y="812129"/>
            <a:ext cx="369536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 G – </a:t>
            </a:r>
            <a:r>
              <a:rPr lang="en-US" sz="1800" b="1" kern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Ab</a:t>
            </a:r>
            <a:r>
              <a:rPr lang="en-US" sz="18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 – A – Bb       Bb–</a:t>
            </a:r>
            <a:r>
              <a:rPr lang="en-US" sz="1800" b="1" kern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Db</a:t>
            </a:r>
            <a:r>
              <a:rPr lang="en-US" sz="18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–</a:t>
            </a:r>
            <a:r>
              <a:rPr lang="en-US" sz="1800" b="1" kern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Eb</a:t>
            </a:r>
            <a:r>
              <a:rPr lang="en-US" sz="18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-Gb</a:t>
            </a:r>
            <a:endParaRPr lang="en-US" sz="16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78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</a:t>
            </a:r>
            <a:r>
              <a:rPr lang="en-US" sz="3200" b="1" dirty="0" smtClean="0">
                <a:solidFill>
                  <a:srgbClr val="000000"/>
                </a:solidFill>
              </a:rPr>
              <a:t>1b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14400"/>
            <a:ext cx="8932268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Praise Him….  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Praise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Him   and lift Him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up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Praise Him….  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Exalt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His Name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for--e--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ver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144798" y="4130245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79149" y="798694"/>
            <a:ext cx="76306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615090" y="1855031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875640" y="798694"/>
            <a:ext cx="7592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59313" y="1855031"/>
            <a:ext cx="76306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855804" y="1855031"/>
            <a:ext cx="7592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849747" y="1843601"/>
            <a:ext cx="7592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6041" y="2971143"/>
            <a:ext cx="76306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696568" y="4130245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812532" y="2971143"/>
            <a:ext cx="7592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59313" y="4096440"/>
            <a:ext cx="76306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464026" y="4120707"/>
            <a:ext cx="7592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318503" y="4130245"/>
            <a:ext cx="7592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62723" y="812129"/>
            <a:ext cx="369536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 G – </a:t>
            </a:r>
            <a:r>
              <a:rPr lang="en-US" sz="1800" b="1" kern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Ab</a:t>
            </a:r>
            <a:r>
              <a:rPr lang="en-US" sz="18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 – A – Bb       Bb–</a:t>
            </a:r>
            <a:r>
              <a:rPr lang="en-US" sz="1800" b="1" kern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Db</a:t>
            </a:r>
            <a:r>
              <a:rPr lang="en-US" sz="18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–</a:t>
            </a:r>
            <a:r>
              <a:rPr lang="en-US" sz="1800" b="1" kern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Eb</a:t>
            </a:r>
            <a:r>
              <a:rPr lang="en-US" sz="18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-Gb</a:t>
            </a:r>
            <a:endParaRPr lang="en-US" sz="16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57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-1" y="17585"/>
            <a:ext cx="4153769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</a:t>
            </a:r>
            <a:r>
              <a:rPr lang="en-US" sz="3200" b="1" dirty="0" smtClean="0">
                <a:solidFill>
                  <a:srgbClr val="000000"/>
                </a:solidFill>
              </a:rPr>
              <a:t>2a  Punches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4C002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14400"/>
            <a:ext cx="8932268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Praise     Him….  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Praise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Him   and lift Him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up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Praise      Him….  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Exalt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His Name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for--e--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ver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629968" y="807810"/>
            <a:ext cx="76306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615090" y="1855031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98411" y="1845846"/>
            <a:ext cx="76306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629968" y="2984763"/>
            <a:ext cx="76306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696568" y="4130245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59313" y="4096440"/>
            <a:ext cx="76306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464026" y="4120707"/>
            <a:ext cx="7592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318503" y="4130245"/>
            <a:ext cx="7592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55441" y="827515"/>
            <a:ext cx="76306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795897" y="1859077"/>
            <a:ext cx="76306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739028" y="2984763"/>
            <a:ext cx="76306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88609" y="4130245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90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-1" y="17585"/>
            <a:ext cx="4153769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</a:t>
            </a:r>
            <a:r>
              <a:rPr lang="en-US" sz="3200" b="1" dirty="0" smtClean="0">
                <a:solidFill>
                  <a:srgbClr val="000000"/>
                </a:solidFill>
              </a:rPr>
              <a:t>2b  Punches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6600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14400"/>
            <a:ext cx="8932268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Praise     Him….  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Praise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Him   and lift Him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up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Praise      Him….  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Exalt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His Name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for--e--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ver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629968" y="807810"/>
            <a:ext cx="76306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615090" y="1855031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98411" y="1845846"/>
            <a:ext cx="76306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629968" y="2984763"/>
            <a:ext cx="76306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696568" y="4130245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59313" y="4096440"/>
            <a:ext cx="76306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464026" y="4120707"/>
            <a:ext cx="7592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318503" y="4130245"/>
            <a:ext cx="7592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55441" y="827515"/>
            <a:ext cx="76306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795897" y="1859077"/>
            <a:ext cx="76306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739028" y="2984763"/>
            <a:ext cx="76306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88609" y="4130245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95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Close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14400"/>
            <a:ext cx="8932268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Praise     Him….  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Praise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Him   and lift Him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up</a:t>
            </a:r>
          </a:p>
        </p:txBody>
      </p:sp>
      <p:sp>
        <p:nvSpPr>
          <p:cNvPr id="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98411" y="767939"/>
            <a:ext cx="76306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281708" y="798694"/>
            <a:ext cx="7592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615090" y="1855031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59313" y="1855031"/>
            <a:ext cx="76306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849747" y="1843601"/>
            <a:ext cx="7592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53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3632</TotalTime>
  <Words>341</Words>
  <Application>Microsoft Office PowerPoint</Application>
  <PresentationFormat>On-screen Show (4:3)</PresentationFormat>
  <Paragraphs>201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Blank Presentation</vt:lpstr>
      <vt:lpstr>1_Office Theme</vt:lpstr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Rodney B. Counsellor</dc:creator>
  <cp:lastModifiedBy>Rod Counsellor</cp:lastModifiedBy>
  <cp:revision>50</cp:revision>
  <dcterms:created xsi:type="dcterms:W3CDTF">2011-03-14T11:27:39Z</dcterms:created>
  <dcterms:modified xsi:type="dcterms:W3CDTF">2013-04-29T17:03:46Z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