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4" r:id="rId3"/>
    <p:sldId id="1225" r:id="rId4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813" autoAdjust="0"/>
    <p:restoredTop sz="94550" autoAdjust="0"/>
  </p:normalViewPr>
  <p:slideViewPr>
    <p:cSldViewPr>
      <p:cViewPr varScale="1">
        <p:scale>
          <a:sx n="83" d="100"/>
          <a:sy n="83" d="100"/>
        </p:scale>
        <p:origin x="40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14400"/>
            <a:ext cx="12192000" cy="398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 You’re wonderful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Ghost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wind blowing strong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Blowing from heaven</a:t>
            </a:r>
            <a:endParaRPr lang="en-US" sz="6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457200"/>
            <a:ext cx="12192000" cy="567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have decided to go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</a:t>
            </a:r>
            <a:r>
              <a:rPr lang="en-US" sz="6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</a:t>
            </a:r>
            <a:r>
              <a:rPr lang="en-US" sz="6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way with </a:t>
            </a: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our God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Revival in the land 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That’s our goal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soldiers in His army</a:t>
            </a:r>
            <a:b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fight with heart and soul</a:t>
            </a:r>
            <a:endParaRPr lang="en-US" sz="66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6740164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86976</TotalTime>
  <Words>11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540</cp:revision>
  <dcterms:created xsi:type="dcterms:W3CDTF">2000-04-04T23:34:29Z</dcterms:created>
  <dcterms:modified xsi:type="dcterms:W3CDTF">2013-04-29T15:22:35Z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