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12" d="100"/>
          <a:sy n="112" d="100"/>
        </p:scale>
        <p:origin x="10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B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D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60867" cy="3452999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24487" y="3449150"/>
            <a:ext cx="9160867" cy="340885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4487" y="275490"/>
            <a:ext cx="8787487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Je--------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         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Anointed One…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            Je-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Holy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Anointed One     Je-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Name is like honey on my lips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Spirit like water to my soul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Word is a lamp unto my feet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Jesus I love you….    I love You….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93921" y="139950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8779" y="1399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7749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07855" y="5156041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933" y="13995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1588" y="125075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6446" y="1250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4600" y="12507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221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07070" y="94953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2851" y="973034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67120" y="971695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492128" y="9907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88853" y="95653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40444" y="98146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193209" y="1822978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38067" y="1822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57037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6221" y="1822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0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0876" y="1808103"/>
            <a:ext cx="60228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5734" y="18081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13888" y="18081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5509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06358" y="26325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42139" y="2656062"/>
            <a:ext cx="627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66408" y="2654723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522406" y="26547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732145" y="2637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028253" y="26379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84130" y="35168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400" y="35043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24314" y="35168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60162" y="3522166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5199" y="433425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3400" y="428949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047093" y="435859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86698" y="4346905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05447" y="51166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9105" y="51255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30964" y="5143842"/>
            <a:ext cx="65839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5640" y="596145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76351" y="59406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7645" y="596546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95576" y="59755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And Anointed One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64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50</cp:revision>
  <dcterms:created xsi:type="dcterms:W3CDTF">2011-03-14T11:27:39Z</dcterms:created>
  <dcterms:modified xsi:type="dcterms:W3CDTF">2013-04-27T00:03:47Z</dcterms:modified>
  <cp:contentStatus/>
</cp:coreProperties>
</file>