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41" r:id="rId3"/>
    <p:sldId id="1240" r:id="rId4"/>
    <p:sldId id="1239" r:id="rId5"/>
    <p:sldId id="1229" r:id="rId6"/>
    <p:sldId id="1238" r:id="rId7"/>
    <p:sldId id="1236" r:id="rId8"/>
    <p:sldId id="1237" r:id="rId9"/>
    <p:sldId id="1247" r:id="rId10"/>
    <p:sldId id="1246" r:id="rId11"/>
    <p:sldId id="1245" r:id="rId12"/>
    <p:sldId id="1228" r:id="rId13"/>
    <p:sldId id="1242" r:id="rId14"/>
    <p:sldId id="1243" r:id="rId15"/>
    <p:sldId id="1244" r:id="rId16"/>
    <p:sldId id="1254" r:id="rId17"/>
    <p:sldId id="1253" r:id="rId18"/>
    <p:sldId id="1255" r:id="rId19"/>
    <p:sldId id="1256" r:id="rId20"/>
    <p:sldId id="1260" r:id="rId21"/>
    <p:sldId id="1259" r:id="rId22"/>
    <p:sldId id="1258" r:id="rId23"/>
    <p:sldId id="1257" r:id="rId24"/>
    <p:sldId id="1262" r:id="rId25"/>
    <p:sldId id="1263" r:id="rId26"/>
    <p:sldId id="1233" r:id="rId27"/>
    <p:sldId id="1261" r:id="rId28"/>
    <p:sldId id="1252" r:id="rId29"/>
    <p:sldId id="1264" r:id="rId30"/>
    <p:sldId id="1268" r:id="rId31"/>
    <p:sldId id="1267" r:id="rId32"/>
    <p:sldId id="1266" r:id="rId33"/>
    <p:sldId id="1265" r:id="rId34"/>
    <p:sldId id="1272" r:id="rId35"/>
    <p:sldId id="1275" r:id="rId36"/>
    <p:sldId id="1274" r:id="rId37"/>
    <p:sldId id="1273" r:id="rId38"/>
    <p:sldId id="1234" r:id="rId39"/>
    <p:sldId id="1269" r:id="rId40"/>
    <p:sldId id="1270" r:id="rId41"/>
    <p:sldId id="1271" r:id="rId42"/>
    <p:sldId id="1279" r:id="rId43"/>
    <p:sldId id="1278" r:id="rId44"/>
    <p:sldId id="1277" r:id="rId45"/>
    <p:sldId id="1276" r:id="rId46"/>
    <p:sldId id="1235" r:id="rId47"/>
    <p:sldId id="1280" r:id="rId48"/>
    <p:sldId id="1281" r:id="rId49"/>
    <p:sldId id="1282" r:id="rId50"/>
    <p:sldId id="1230" r:id="rId51"/>
    <p:sldId id="1224" r:id="rId52"/>
    <p:sldId id="1226" r:id="rId53"/>
    <p:sldId id="1227" r:id="rId5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19" autoAdjust="0"/>
    <p:restoredTop sz="94550" autoAdjust="0"/>
  </p:normalViewPr>
  <p:slideViewPr>
    <p:cSldViewPr>
      <p:cViewPr varScale="1">
        <p:scale>
          <a:sx n="83" d="100"/>
          <a:sy n="83" d="100"/>
        </p:scale>
        <p:origin x="4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58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498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800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523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60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8474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3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583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40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8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09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6593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685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889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3482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71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791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I…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That is higher than I…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713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I…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That is higher than I…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308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5720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45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87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8625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112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8625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028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8625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4695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6153" y="2228850"/>
            <a:ext cx="9144000" cy="2298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8625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8625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8625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411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618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39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431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7186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7937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316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384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484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282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37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364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8358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8190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6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5738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88413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33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00419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7948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is overwhelmed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4988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25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973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15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0"/>
            <a:ext cx="9144000" cy="2131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1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6467" y="2228851"/>
            <a:ext cx="9144000" cy="145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6853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86990</TotalTime>
  <Words>199</Words>
  <Application>Microsoft Office PowerPoint</Application>
  <PresentationFormat>On-screen Show (4:3)</PresentationFormat>
  <Paragraphs>51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541</cp:revision>
  <dcterms:created xsi:type="dcterms:W3CDTF">2000-04-04T23:34:29Z</dcterms:created>
  <dcterms:modified xsi:type="dcterms:W3CDTF">2013-04-16T16:52:25Z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