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3" r:id="rId4"/>
    <p:sldId id="288" r:id="rId5"/>
    <p:sldId id="258" r:id="rId6"/>
    <p:sldId id="284" r:id="rId7"/>
    <p:sldId id="274" r:id="rId8"/>
    <p:sldId id="285" r:id="rId9"/>
    <p:sldId id="286" r:id="rId10"/>
    <p:sldId id="287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2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23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8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29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9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31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88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28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4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1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912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4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52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671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3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2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20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8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0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5193-FFA0-4A7E-93A9-CD72EE393E5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4/15/2013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E97B-D72D-4BD7-B3F4-BBCB87D44B16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1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C/9/" TargetMode="External"/><Relationship Id="rId1" Type="http://schemas.openxmlformats.org/officeDocument/2006/relationships/slideLayout" Target="../slideLayouts/slideLayout29.xm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/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C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F/1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/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v.agodsendtech.com/mu_chords/quickimages/0/G/1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Me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0172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6670"/>
            <a:ext cx="9160867" cy="3239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2667000"/>
            <a:ext cx="9160867" cy="4191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1" y="294540"/>
            <a:ext cx="8915400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will deliver me…  He will deliver me…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He rides the wings of the wind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He will deliver me…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ear is not deaf that He cannot hear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a Mighty God 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there’s no reason to fear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arm is not short that he cannot save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know He’s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me to higher place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61431" y="4371169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40060" y="101910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676400" y="348002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62200" y="17643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629400" y="16998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23768" y="18430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08334" y="26670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943600" y="5979187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9600" y="59791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66800" y="51816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Intro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He will deliver me….</a:t>
            </a:r>
            <a:endParaRPr lang="en-US" sz="3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30194" y="28299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3792" y="611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8466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He will deliver me….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30194" y="28299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3792" y="611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308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Verse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0033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He will deliver me….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30194" y="282995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3792" y="6118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52800" y="3886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4087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1a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ear is not deaf that He cannot hear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a Mighty God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there’s no reason to fear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arm is not short that He cannot save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know He’s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me to a higher place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40104" y="2870555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9200" y="6312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0800" y="5015623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0466" y="50156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9200" y="388252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Chorus </a:t>
            </a:r>
            <a:r>
              <a:rPr lang="en-US" sz="3200" b="1" dirty="0" smtClean="0">
                <a:solidFill>
                  <a:srgbClr val="000000"/>
                </a:solidFill>
              </a:rPr>
              <a:t>1b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ear is not deaf that He cannot hear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He’s a Mighty God 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there’s no reason to fear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His arm is not short that He cannot save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know He’s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lift me to a higher place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40104" y="2870555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16764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9200" y="63122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00800" y="5015623"/>
            <a:ext cx="4090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20466" y="501562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219200" y="388252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6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Tag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He will deliver me….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And He will deliver me….</a:t>
            </a:r>
            <a:endParaRPr lang="en-US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9098" y="60236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21704" y="16586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37996" y="279557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60602" y="385181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5319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0" y="17585"/>
            <a:ext cx="3040952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Close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533400"/>
            <a:ext cx="9160867" cy="6324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75" y="706299"/>
            <a:ext cx="916086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He rides the wings of the wind</a:t>
            </a:r>
          </a:p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And He will deliver ………</a:t>
            </a:r>
            <a:b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me….</a:t>
            </a:r>
          </a:p>
        </p:txBody>
      </p:sp>
      <p:sp>
        <p:nvSpPr>
          <p:cNvPr id="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99098" y="60236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40528" y="167640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5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3621</TotalTime>
  <Words>280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Blank Presentation</vt:lpstr>
      <vt:lpstr>1_Office Theme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46</cp:revision>
  <dcterms:created xsi:type="dcterms:W3CDTF">2011-03-14T11:27:39Z</dcterms:created>
  <dcterms:modified xsi:type="dcterms:W3CDTF">2013-04-15T19:13:56Z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