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  <p:sldId id="27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2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C/9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F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26670"/>
            <a:ext cx="9160867" cy="3239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2667000"/>
            <a:ext cx="9160867" cy="4191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" y="294540"/>
            <a:ext cx="89154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will deliver me…  He will deliver me…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rides the wings of the wind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He will deliver me…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ear is not deaf that He cannot hear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a Mighty God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there’s no reason to fear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His arm is not short that he cannot save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know He’s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lift me to higher place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61431" y="4371169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40060" y="101910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76400" y="34800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62200" y="1764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29400" y="1699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23768" y="18430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08334" y="26670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43600" y="5979187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09600" y="59791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 Me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 Me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64927420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33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47</cp:revision>
  <dcterms:created xsi:type="dcterms:W3CDTF">2011-03-14T11:27:39Z</dcterms:created>
  <dcterms:modified xsi:type="dcterms:W3CDTF">2013-04-15T19:15:18Z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