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5" r:id="rId4"/>
    <p:sldId id="1226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813" autoAdjust="0"/>
    <p:restoredTop sz="94550" autoAdjust="0"/>
  </p:normalViewPr>
  <p:slideViewPr>
    <p:cSldViewPr>
      <p:cViewPr varScale="1">
        <p:scale>
          <a:sx n="93" d="100"/>
          <a:sy n="93" d="100"/>
        </p:scale>
        <p:origin x="1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43051"/>
            <a:ext cx="91440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praise Him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exalted, forever exalted</a:t>
            </a:r>
            <a:b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will praise His Name</a:t>
            </a:r>
            <a:endParaRPr lang="en-US" sz="45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74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Lord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 His truth shall reign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Rejoice in His Holy Name</a:t>
            </a:r>
          </a:p>
        </p:txBody>
      </p:sp>
    </p:spTree>
    <p:extLst>
      <p:ext uri="{BB962C8B-B14F-4D97-AF65-F5344CB8AC3E}">
        <p14:creationId xmlns:p14="http://schemas.microsoft.com/office/powerpoint/2010/main" val="215801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0549" y="2286000"/>
            <a:ext cx="914400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exalted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King is exalted on high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286978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86994</TotalTime>
  <Words>10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2013-04-13T22:42:22Z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