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5" r:id="rId4"/>
    <p:sldId id="1226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exalted, forever exalted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74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15801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549" y="22860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286978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86994</TotalTime>
  <Words>10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2013-04-13T22:42:22Z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