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4" r:id="rId2"/>
    <p:sldId id="416" r:id="rId3"/>
    <p:sldId id="407" r:id="rId4"/>
    <p:sldId id="409" r:id="rId5"/>
    <p:sldId id="410" r:id="rId6"/>
    <p:sldId id="408" r:id="rId7"/>
    <p:sldId id="412" r:id="rId8"/>
    <p:sldId id="414" r:id="rId9"/>
    <p:sldId id="415" r:id="rId10"/>
    <p:sldId id="413" r:id="rId11"/>
    <p:sldId id="406" r:id="rId12"/>
    <p:sldId id="40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2270"/>
    <a:srgbClr val="9751CB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 autoAdjust="0"/>
    <p:restoredTop sz="94660"/>
  </p:normalViewPr>
  <p:slideViewPr>
    <p:cSldViewPr>
      <p:cViewPr varScale="1">
        <p:scale>
          <a:sx n="96" d="100"/>
          <a:sy n="96" d="100"/>
        </p:scale>
        <p:origin x="5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1828E7-31CF-47FA-A2D0-754A81118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5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A7912-E4F7-43C1-858A-6758E2820B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7E1-3DFB-4C9C-965B-D2AB4431A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5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1546-4670-4AE9-A518-B93941CF2E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C9119-612F-42FA-A4CB-87385D12EE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2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F482C-D586-4FC8-9ADF-A0EED22C0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9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1A69B-CBC3-4C0E-9A04-A9E8B3AFAA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3B98-9190-43EA-8210-A34EB982FB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CFF23-92AC-4915-B63C-A47BBD66A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92DB-8DB6-4E2E-94B2-A4442B5A6A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3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9D7D-681C-45AC-A3E3-846F12B42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4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116E1-7C5B-447F-9E0A-5EBE1A9B8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9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38401-466C-458E-BB8A-C303402263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E/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B/19/" TargetMode="External"/><Relationship Id="rId9" Type="http://schemas.openxmlformats.org/officeDocument/2006/relationships/hyperlink" Target="http://dev.agodsendtech.com/mu_chords/quickimages/0/E/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E/5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E/5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E/5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B/19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B/19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C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C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C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64059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" y="1371600"/>
            <a:ext cx="9160867" cy="8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" y="125589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62396" y="1244606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33480" y="1255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303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49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" y="23436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He Is Exalted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09600"/>
            <a:ext cx="9160867" cy="3581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4191000"/>
            <a:ext cx="9160867" cy="2819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exalted….  The King is exalted on high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I will praise Him….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is exalted…   Forever exalted….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will praise His Name….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Lord   Forever His truth shall reign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 and earth rejoice in His Holy Name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27" y="420645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8758" y="419437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81836" y="6693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97368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24309" y="3178588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177622" y="31785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27169" y="421742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4800" y="6734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459676" y="669393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1127" y="1549123"/>
            <a:ext cx="39360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34336" y="4194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872118" y="42095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82604" y="42095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436047" y="41832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514" y="589148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74243" y="5921367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178997" y="59233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25091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76256" y="14805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4800" y="23434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68652" y="2332273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52010" y="31727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68635" y="31731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31779" y="31693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30898" y="31727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977" y="510152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19817" y="5101527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873650" y="510152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70497" y="51015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009620" y="50936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463411" y="51015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023089" y="50936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790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King is exalted on high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praise Him….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is exalted…   Forever exalted….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will praise His Name….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0899" y="17691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7672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9578" y="5007195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891" y="50071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3094" y="6806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23904" y="174053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241" y="2824026"/>
            <a:ext cx="39360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98248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02421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1837" y="38499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8189" y="399219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7279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3904" y="50017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7048" y="49979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6167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King is exalted on high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praise Him….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is exalted…   Forever exalted….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will praise His Name….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0899" y="17691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7672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9578" y="5007195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891" y="50071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3094" y="6806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23904" y="174053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241" y="2824026"/>
            <a:ext cx="39360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98248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02421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1837" y="38499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8189" y="399219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7279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3904" y="50017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7048" y="49979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6167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exalted….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King is exalted on high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will praise Him….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is exalted…   Forever exalted….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I will praise His Name….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00899" y="17691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7672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79578" y="5007195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891" y="50071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3094" y="6806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23904" y="174053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7241" y="2824026"/>
            <a:ext cx="39360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98248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02421" y="28421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51837" y="38499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18189" y="3992196"/>
            <a:ext cx="5587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7279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3904" y="50017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7048" y="499795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86167" y="50013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 is the Lord 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 His truth shall reign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 and earth rejoice in His Holy Name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81" y="6615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12704" y="1766821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7684" y="66152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1200" y="6615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16911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00600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10200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942" y="39286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61133" y="3928686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66027" y="39286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770" y="284063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86809" y="283409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02975" y="28391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12435" y="28340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47488" y="28340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648401" y="28406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208079" y="28327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539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9525" y="769422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He is the Lord  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 His truth shall reign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 and earth rejoice in His Holy Name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81" y="6615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12704" y="1766821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67684" y="66152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81200" y="6615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16911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800600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10200" y="1766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4942" y="39286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61133" y="3928686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66027" y="39286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1770" y="284063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86809" y="283409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02975" y="283913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12435" y="28340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47488" y="28340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648401" y="28406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208079" y="283272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3558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" y="1207449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exalted The King is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exalted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015" y="10917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0016" y="1080455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015" y="21400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0016" y="2128751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751C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" y="1207449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exalted The King is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exalted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015" y="109174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0016" y="1080455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015" y="214003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70016" y="2128751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Vamp 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4F22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670" y="1371600"/>
            <a:ext cx="9160867" cy="8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exalted The King is exalted on High</a:t>
            </a: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" y="125589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62396" y="1244606"/>
            <a:ext cx="59575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33480" y="1255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8490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14422</TotalTime>
  <Words>369</Words>
  <Application>Microsoft Office PowerPoint</Application>
  <PresentationFormat>On-screen Show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445</cp:revision>
  <dcterms:created xsi:type="dcterms:W3CDTF">2000-04-06T22:37:36Z</dcterms:created>
  <dcterms:modified xsi:type="dcterms:W3CDTF">2013-04-14T21:20:12Z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