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1223" r:id="rId2"/>
    <p:sldId id="1230" r:id="rId3"/>
    <p:sldId id="1229" r:id="rId4"/>
    <p:sldId id="1228" r:id="rId5"/>
    <p:sldId id="1224" r:id="rId6"/>
    <p:sldId id="1231" r:id="rId7"/>
    <p:sldId id="1232" r:id="rId8"/>
    <p:sldId id="1233" r:id="rId9"/>
    <p:sldId id="1234" r:id="rId10"/>
    <p:sldId id="1235" r:id="rId11"/>
    <p:sldId id="1236" r:id="rId12"/>
    <p:sldId id="1237" r:id="rId13"/>
    <p:sldId id="1238" r:id="rId14"/>
    <p:sldId id="1239" r:id="rId15"/>
    <p:sldId id="1240" r:id="rId16"/>
    <p:sldId id="1241" r:id="rId17"/>
    <p:sldId id="1242" r:id="rId18"/>
    <p:sldId id="1243" r:id="rId19"/>
    <p:sldId id="1244" r:id="rId20"/>
    <p:sldId id="1245" r:id="rId21"/>
    <p:sldId id="1246" r:id="rId22"/>
    <p:sldId id="1247" r:id="rId23"/>
    <p:sldId id="1248" r:id="rId24"/>
    <p:sldId id="1249" r:id="rId25"/>
    <p:sldId id="1250" r:id="rId26"/>
    <p:sldId id="1251" r:id="rId27"/>
    <p:sldId id="1252" r:id="rId28"/>
    <p:sldId id="1253" r:id="rId29"/>
    <p:sldId id="1254" r:id="rId30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703" autoAdjust="0"/>
    <p:restoredTop sz="94550" autoAdjust="0"/>
  </p:normalViewPr>
  <p:slideViewPr>
    <p:cSldViewPr>
      <p:cViewPr varScale="1">
        <p:scale>
          <a:sx n="83" d="100"/>
          <a:sy n="83" d="100"/>
        </p:scale>
        <p:origin x="90" y="3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4294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2145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156916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587371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02460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654160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47254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784666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687215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577467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860574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500118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011723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28203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495690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754126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You are worthy…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238759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06067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Thank You Jesus…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7738925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Lord we praise You…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Lord we praise You…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7658509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You are worthy…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You are worthy…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07921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2285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78166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6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33852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Hallelujah… </a:t>
            </a:r>
            <a:b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Hallelujah…</a:t>
            </a:r>
            <a:endParaRPr lang="en-US" sz="6600" b="1" dirty="0">
              <a:solidFill>
                <a:schemeClr val="tx1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060041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49678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14550"/>
            <a:ext cx="91440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6600"/>
              </a:lnSpc>
              <a:spcBef>
                <a:spcPct val="50000"/>
              </a:spcBef>
            </a:pP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Thank You Jesus… </a:t>
            </a:r>
            <a:b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6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</a:t>
            </a:r>
            <a:endParaRPr lang="en-US" sz="66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1829517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86973</TotalTime>
  <Words>105</Words>
  <Application>Microsoft Office PowerPoint</Application>
  <PresentationFormat>On-screen Show (4:3)</PresentationFormat>
  <Paragraphs>28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3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537</cp:revision>
  <dcterms:created xsi:type="dcterms:W3CDTF">2000-04-04T23:34:29Z</dcterms:created>
  <dcterms:modified xsi:type="dcterms:W3CDTF">2013-04-09T14:54:13Z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