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07" r:id="rId2"/>
    <p:sldId id="428" r:id="rId3"/>
    <p:sldId id="445" r:id="rId4"/>
    <p:sldId id="406" r:id="rId5"/>
    <p:sldId id="434" r:id="rId6"/>
    <p:sldId id="410" r:id="rId7"/>
    <p:sldId id="435" r:id="rId8"/>
    <p:sldId id="436" r:id="rId9"/>
    <p:sldId id="411" r:id="rId10"/>
    <p:sldId id="414" r:id="rId11"/>
    <p:sldId id="437" r:id="rId12"/>
    <p:sldId id="444" r:id="rId13"/>
    <p:sldId id="415" r:id="rId14"/>
    <p:sldId id="418" r:id="rId15"/>
    <p:sldId id="425" r:id="rId16"/>
    <p:sldId id="426" r:id="rId17"/>
    <p:sldId id="421" r:id="rId18"/>
    <p:sldId id="423" r:id="rId19"/>
    <p:sldId id="424" r:id="rId20"/>
    <p:sldId id="427" r:id="rId21"/>
    <p:sldId id="422" r:id="rId22"/>
    <p:sldId id="443" r:id="rId23"/>
    <p:sldId id="429" r:id="rId24"/>
    <p:sldId id="430" r:id="rId25"/>
    <p:sldId id="438" r:id="rId26"/>
    <p:sldId id="441" r:id="rId27"/>
    <p:sldId id="431" r:id="rId28"/>
    <p:sldId id="440" r:id="rId29"/>
    <p:sldId id="432" r:id="rId30"/>
    <p:sldId id="433" r:id="rId31"/>
    <p:sldId id="439" r:id="rId32"/>
    <p:sldId id="442" r:id="rId33"/>
    <p:sldId id="409" r:id="rId34"/>
    <p:sldId id="40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52157"/>
    <a:srgbClr val="892766"/>
    <a:srgbClr val="6C3856"/>
    <a:srgbClr val="603DC1"/>
    <a:srgbClr val="9751CB"/>
    <a:srgbClr val="2E50E2"/>
    <a:srgbClr val="4765E5"/>
    <a:srgbClr val="003192"/>
    <a:srgbClr val="0051A2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0" autoAdjust="0"/>
    <p:restoredTop sz="94660"/>
  </p:normalViewPr>
  <p:slideViewPr>
    <p:cSldViewPr>
      <p:cViewPr varScale="1">
        <p:scale>
          <a:sx n="78" d="100"/>
          <a:sy n="78" d="100"/>
        </p:scale>
        <p:origin x="132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44BDDD-530F-49CE-B66F-C1E9ACCD5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7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52D42-0C0A-4A04-BDE8-7E6A9E47D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5D2E-A462-4BBB-B33D-C8687061D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A8E95-6D89-420C-80A6-3DB45C647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B895F-9482-44F8-A5B1-ED1DFF6AB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743F-6E6F-435E-8115-4B5563812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2974-633E-4E2E-A031-9C86B7791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9BF8C-A272-46B1-9C54-1ACEC253A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3D360-9392-404C-82DB-8EA423E2FB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6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0439-F0BE-49FF-A50C-33ABB15F3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40BC-FC35-45D6-BA58-DF836171D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4976-7F59-4AB8-90A7-F5038036D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8DED10-4BBF-461F-845B-5996538F13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/2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B/2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11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G/1/" TargetMode="External"/><Relationship Id="rId9" Type="http://schemas.openxmlformats.org/officeDocument/2006/relationships/hyperlink" Target="http://dev.agodsendtech.com/mu_chords/quickimages/0/B/1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Chorus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0287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78853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2E50E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0338" y="18433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2641" y="18433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8922" y="183291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37555" y="2809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67" y="2797922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97551" y="182883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7866" y="183124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03713" y="277844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6197" y="2778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3697" y="1775799"/>
            <a:ext cx="5753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0338" y="3810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2641" y="3810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8922" y="380036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2846" y="4765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67" y="4765373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97551" y="37962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7866" y="379870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03713" y="474589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6197" y="47458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3697" y="3743250"/>
            <a:ext cx="5753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4507" y="2804095"/>
            <a:ext cx="6435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4507" y="4771546"/>
            <a:ext cx="6435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4a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4765E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0338" y="18433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2641" y="18433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8922" y="183291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37555" y="2809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67" y="2797922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97551" y="182883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7866" y="183124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03713" y="277844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6197" y="2778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3697" y="1775799"/>
            <a:ext cx="5753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0338" y="3810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2641" y="3810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8922" y="380036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2846" y="4765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67" y="4765373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97551" y="37962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7866" y="379870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03713" y="474589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6197" y="47458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3697" y="3743250"/>
            <a:ext cx="5753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4507" y="2804095"/>
            <a:ext cx="6435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4507" y="4771546"/>
            <a:ext cx="6435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4b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183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178611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00732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275112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18174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181988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276826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2768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79700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38006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3763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375357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16023" y="47185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471857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37849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378733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4735720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47357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6446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2825305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479275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 </a:t>
            </a:r>
            <a:r>
              <a:rPr lang="en-US" sz="3200" b="1" dirty="0" smtClean="0">
                <a:solidFill>
                  <a:srgbClr val="0070C0"/>
                </a:solidFill>
              </a:rPr>
              <a:t>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26468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600" b="1" dirty="0" smtClean="0">
                <a:solidFill>
                  <a:srgbClr val="000000"/>
                </a:solidFill>
              </a:rPr>
              <a:t> Key of A</a:t>
            </a:r>
            <a:endParaRPr lang="en-US" sz="1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0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66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18174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181740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27849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276486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2772697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27726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17844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277269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7111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37646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3785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378553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4538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47530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473299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4740823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47408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375253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474082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9A9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18174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181740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27849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276486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2772697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27726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17844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277269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7111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37646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3785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378553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4538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47530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473299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4740823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47408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375253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474082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964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22369" y="17844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1190" y="18053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4469" y="18053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17545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3306" y="27914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81044" y="281705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06613" y="279733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73386" y="2797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76991" y="178445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17545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4418" y="2768035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8238" y="3768839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40183" y="37503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9004" y="377115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2283" y="3771153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2199" y="47431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97501" y="372037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91120" y="47573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98858" y="478290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24427" y="4763187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91200" y="47631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4805" y="37503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28836" y="372037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2232" y="473388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22369" y="17844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1190" y="18053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4469" y="18053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17545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3306" y="27914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81044" y="281705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06613" y="279733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73386" y="2797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76991" y="178445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17545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4418" y="2768035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8238" y="3768839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40183" y="37503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9004" y="377115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2283" y="3771153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2199" y="47431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97501" y="372037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91120" y="47573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98858" y="478290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24427" y="4763187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91200" y="47631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4805" y="37503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28836" y="372037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2232" y="473388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99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3a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1085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6007" y="18308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3799" y="18148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17545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8123" y="28170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80374" y="282655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38132" y="283845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5727" y="281651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24062" y="1775453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17545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81489" y="275903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5798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1085" y="3751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6007" y="37858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3799" y="376980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322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370952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8123" y="47720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80374" y="4781552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38132" y="479345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5727" y="47715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24062" y="3730451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370952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81489" y="4714031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0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BC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3b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1085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6007" y="18308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3799" y="181480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17545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8123" y="28170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80374" y="282655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38132" y="283845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5727" y="281651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24062" y="1775453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17545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81489" y="275903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5798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1085" y="3751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6007" y="37858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3799" y="376980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322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9687" y="370952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8123" y="47720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80374" y="4781552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38132" y="479345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5727" y="47715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24062" y="3730451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11022" y="370952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81489" y="4714031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26468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600" b="1" dirty="0" smtClean="0">
                <a:solidFill>
                  <a:srgbClr val="000000"/>
                </a:solidFill>
              </a:rPr>
              <a:t> Key of G</a:t>
            </a:r>
            <a:endParaRPr lang="en-US" sz="1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95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238D2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4a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2444" y="17944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62804" y="17959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6083" y="179599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07866" y="1794497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4920" y="27821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658" y="2807748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5704" y="2767409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32477" y="27674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4632" y="179653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9201" y="179449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2059" y="278011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75391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2444" y="37668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62804" y="37683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6083" y="3768399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496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07866" y="376689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4920" y="47545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658" y="4780149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5704" y="473981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32477" y="47398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4632" y="376893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9201" y="376689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2059" y="4752515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4b</a:t>
            </a:r>
            <a:r>
              <a:rPr lang="en-US" sz="3200" b="1" dirty="0" smtClean="0">
                <a:solidFill>
                  <a:srgbClr val="0070C0"/>
                </a:solidFill>
              </a:rPr>
              <a:t> 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2444" y="17944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62804" y="17959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6083" y="179599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07866" y="1794497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4920" y="27821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658" y="2807748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5704" y="2767409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32477" y="27674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4632" y="1796534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9201" y="179449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2059" y="278011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75391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2444" y="37668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62804" y="37683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6083" y="3768399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496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07866" y="376689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4920" y="47545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658" y="4780149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5704" y="473981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32477" y="47398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4632" y="376893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9201" y="376689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2059" y="4752515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  </a:t>
            </a:r>
            <a:r>
              <a:rPr lang="en-US" sz="3200" b="1" dirty="0" smtClean="0">
                <a:solidFill>
                  <a:srgbClr val="0070C0"/>
                </a:solidFill>
              </a:rPr>
              <a:t>(A)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1802990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18174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181740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277726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27849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276486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2772697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27726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178441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17844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2772697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6052" y="377111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8851" y="37646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2152" y="3785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5431" y="3785532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4385" y="474538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57061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41010" y="47530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766" y="473299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0566" y="4740823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7339" y="47408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4348" y="3752538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8396" y="375253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1241" y="4740823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26468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600" b="1" dirty="0" smtClean="0">
                <a:solidFill>
                  <a:srgbClr val="000000"/>
                </a:solidFill>
              </a:rPr>
              <a:t> Key of B</a:t>
            </a:r>
            <a:endParaRPr lang="en-US" sz="1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49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179653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2785739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2782307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31421" y="2805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958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277337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27672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2782307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3713894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374206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37502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4731273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473390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41425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471890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47127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4727841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9751C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179653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2785739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2782307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31421" y="2805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958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277337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27672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2782307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3713894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374206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37502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4731273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473390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41425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471890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47127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4727841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75215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41190" y="18356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1927" y="182190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9438" y="18219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65897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270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6157" y="2782277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639" y="2793944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0673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958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1643" y="2808620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816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37555" y="283579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41190" y="37812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371400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1927" y="3767551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9438" y="37675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65897" y="375032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270" y="3750329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6157" y="4727922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639" y="473958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06731" y="375032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4153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1643" y="475426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24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37555" y="478143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A22E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41190" y="18356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1927" y="182190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9438" y="18219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65897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270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6157" y="2782277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639" y="2793944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0673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958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1643" y="2808620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816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37555" y="283579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41190" y="37812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371400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1927" y="3767551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9438" y="37675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65897" y="375032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270" y="3750329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6157" y="4727922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639" y="473958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06731" y="375032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4153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1643" y="475426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24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37555" y="478143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6C385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3a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6013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12223" y="1726126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3691" y="177967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72954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62909" y="177149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03034" y="176245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45100" y="2743200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80517" y="275199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3646" y="177149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2589" y="2753657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4553" y="279074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44323" y="27795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4678" y="279528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48909" y="3790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447" y="3720449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2467" y="377399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61730" y="3790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1685" y="376581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810" y="375677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33876" y="4737523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69293" y="4746318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22422" y="376581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1365" y="474798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03329" y="478506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33099" y="47739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43454" y="4789603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89476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3b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6013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12223" y="1726126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3691" y="177967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72954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62909" y="177149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03034" y="176245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45100" y="2743200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80517" y="275199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3646" y="177149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2589" y="2753657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4553" y="279074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44323" y="27795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4678" y="279528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48909" y="3790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447" y="3720449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2467" y="377399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61730" y="3790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1685" y="376581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91810" y="375677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33876" y="4737523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69293" y="4746318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22422" y="376581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1365" y="474798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03329" y="478506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33099" y="47739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43454" y="4789603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183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178611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00732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275112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18174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181988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276826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2768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79700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2825305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4E329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4a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0174" y="18053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51112" y="180962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03713" y="18046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131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36684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58392" y="2795891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89746" y="278045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7308" y="179407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5124" y="278303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1386" y="278282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07801" y="2780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95167" y="2795891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6237" y="37795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97924" y="3742557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77175" y="378382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29776" y="3778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37374" y="3778881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62747" y="37788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84455" y="4770088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15809" y="475465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83371" y="376827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1187" y="4757235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27449" y="4757022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33864" y="47546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21230" y="4770088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603DC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worthy       You are worthy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worthy       You are worthy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4b</a:t>
            </a:r>
            <a:r>
              <a:rPr lang="en-US" sz="3200" b="1" dirty="0" smtClean="0">
                <a:solidFill>
                  <a:srgbClr val="0070C0"/>
                </a:solidFill>
              </a:rPr>
              <a:t> 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0174" y="18053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51112" y="180962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03713" y="18046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131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36684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58392" y="2795891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89746" y="278045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7308" y="1794079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5124" y="278303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1386" y="278282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07801" y="2780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95167" y="2795891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6237" y="37795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97924" y="3742557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77175" y="378382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29776" y="3778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37374" y="3778881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62747" y="37788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84455" y="4770088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15809" y="475465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83371" y="376827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1187" y="4757235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27449" y="4757022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33864" y="47546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21230" y="4770088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 </a:t>
            </a:r>
            <a:r>
              <a:rPr lang="en-US" sz="3200" b="1" dirty="0" smtClean="0">
                <a:solidFill>
                  <a:srgbClr val="0070C0"/>
                </a:solidFill>
              </a:rPr>
              <a:t>(B)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176836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179653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180468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2785739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2782307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31421" y="2805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804684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958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2773375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27672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2782307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6023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3987" y="3713894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3647" y="374206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2592" y="37420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9777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35150" y="37502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0691" y="4731273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2554" y="4733906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50218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41425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8361" y="471890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85939" y="47127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5451" y="4727841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-36065"/>
            <a:ext cx="9160867" cy="2029988"/>
          </a:xfrm>
          <a:prstGeom prst="rect">
            <a:avLst/>
          </a:prstGeom>
          <a:solidFill>
            <a:srgbClr val="2D2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23446" y="3939730"/>
            <a:ext cx="9160867" cy="20800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23446" y="1981201"/>
            <a:ext cx="9160867" cy="1950768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7326" y="264378"/>
            <a:ext cx="892197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5205" y="-196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4714" y="-19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1221" y="162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14369" y="-3606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0914" y="585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54333" y="-196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64557" y="-189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2920" y="5813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5111" y="-15123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200" y="-189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5205" y="106311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4714" y="10631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1221" y="1081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3878" y="107330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0914" y="1070937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54333" y="106311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64557" y="10460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2920" y="1070894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5111" y="104995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200" y="10460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23448" y="200257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24714" y="19979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84749" y="19949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1726" y="1984000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331" y="19889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99585" y="19949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49086" y="1984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22323" y="199001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0155" y="1997931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71334" y="19902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23448" y="2998743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24714" y="29940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84749" y="29910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1726" y="298016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331" y="29851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99585" y="2991091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49086" y="29801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22323" y="2986179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0155" y="299409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71334" y="29864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84749" y="3953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3448" y="3953346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38498" y="395334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24714" y="39415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34997" y="3941273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777644" y="394352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35336" y="3939730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62132" y="3939730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714715" y="392990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405203" y="39299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42677" y="49996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480" y="499969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96426" y="499969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82642" y="49879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92925" y="498762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35572" y="4989869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93264" y="4986079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320060" y="498607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772643" y="4976249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463131" y="49762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31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2D2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183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178611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00732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275112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18174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181988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276826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2768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79700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38006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3763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375357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16023" y="47185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471857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37849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378733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4735720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47357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6446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2825305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479275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5353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183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178611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00732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275112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18174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181988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2768269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2768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179700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42592" y="38006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5818" y="3763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2099" y="375357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16023" y="47185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8044" y="471857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18350" y="37849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8665" y="378733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55967" y="4735720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51" y="47357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8361" y="376446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2825305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5777" y="479275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64576" y="18578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60985" y="18198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180946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25899" y="27860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277447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184333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184574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77951" y="2792943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792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179653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64576" y="38252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60985" y="37873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377692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1190" y="47419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474192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38107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381319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77951" y="476039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03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376398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2824830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4792281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31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Thank You Je--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64576" y="18578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60985" y="18198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180946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25899" y="27860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277447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184333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184574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77951" y="2792943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792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179653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64576" y="38252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60985" y="37873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377692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1190" y="47419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474192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38107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381319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77951" y="476039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03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376398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2824830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4792281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51A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33836" y="18393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587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180946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80787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277447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184333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184574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47211" y="2774476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792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179653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33836" y="3806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5873" y="3763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377692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96078" y="47185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474192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38107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381319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47211" y="4741927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03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376398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2824830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4792281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3a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1219200"/>
            <a:ext cx="9160867" cy="5638799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862" y="1981200"/>
            <a:ext cx="91315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Lord we praise You       Lord we praise You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we praise You       Lord we praise You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33836" y="18393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5873" y="17965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1819884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1809469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80787" y="27626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2774476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184333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184574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47211" y="2774476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2792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1796534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33836" y="3806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5873" y="3763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26052" y="378733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7266" y="3776920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96078" y="47185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3211" y="4741927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71789" y="38107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2104" y="381319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47211" y="4741927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435" y="47603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643" y="376398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2751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0825" y="471857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2824830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9059" y="4792281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3b</a:t>
            </a:r>
            <a:r>
              <a:rPr lang="en-US" sz="3200" b="1" dirty="0" smtClean="0">
                <a:solidFill>
                  <a:srgbClr val="0070C0"/>
                </a:solidFill>
              </a:rPr>
              <a:t> (G)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13202</TotalTime>
  <Words>2089</Words>
  <Application>Microsoft Office PowerPoint</Application>
  <PresentationFormat>On-screen Show (4:3)</PresentationFormat>
  <Paragraphs>928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457</cp:revision>
  <dcterms:created xsi:type="dcterms:W3CDTF">2000-04-06T22:37:36Z</dcterms:created>
  <dcterms:modified xsi:type="dcterms:W3CDTF">2013-04-09T16:12:45Z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