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06" r:id="rId2"/>
    <p:sldId id="407" r:id="rId3"/>
    <p:sldId id="408" r:id="rId4"/>
    <p:sldId id="40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D2DFF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0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544BDDD-530F-49CE-B66F-C1E9ACCD56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174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52D42-0C0A-4A04-BDE8-7E6A9E47D6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3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4B5D2E-A462-4BBB-B33D-C8687061DE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A8E95-6D89-420C-80A6-3DB45C647B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9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B895F-9482-44F8-A5B1-ED1DFF6AB8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41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6743F-6E6F-435E-8115-4B55638121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6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62974-633E-4E2E-A031-9C86B7791D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9BF8C-A272-46B1-9C54-1ACEC253A7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1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3D360-9392-404C-82DB-8EA423E2FB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6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E0439-F0BE-49FF-A50C-33ABB15F36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60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640BC-FC35-45D6-BA58-DF836171DA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0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64976-7F59-4AB8-90A7-F5038036D1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8DED10-4BBF-461F-845B-5996538F132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B/2/" TargetMode="External"/><Relationship Id="rId2" Type="http://schemas.openxmlformats.org/officeDocument/2006/relationships/hyperlink" Target="http://dev.agodsendtech.com/mu_chords/quickimages/0/A/2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/" TargetMode="External"/><Relationship Id="rId11" Type="http://schemas.openxmlformats.org/officeDocument/2006/relationships/hyperlink" Target="http://dev.agodsendtech.com/mu_chords/quickimages/0/F" TargetMode="External"/><Relationship Id="rId5" Type="http://schemas.openxmlformats.org/officeDocument/2006/relationships/hyperlink" Target="http://dev.agodsendtech.com/mu_chords/quickimages/0/D/1/" TargetMode="External"/><Relationship Id="rId10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G/1/" TargetMode="External"/><Relationship Id="rId9" Type="http://schemas.openxmlformats.org/officeDocument/2006/relationships/hyperlink" Target="http://dev.agodsendtech.com/mu_chords/quickimages/0/B/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-36065"/>
            <a:ext cx="9160867" cy="2029988"/>
          </a:xfrm>
          <a:prstGeom prst="rect">
            <a:avLst/>
          </a:prstGeom>
          <a:solidFill>
            <a:srgbClr val="2D2D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23446" y="3939730"/>
            <a:ext cx="9160867" cy="20800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23446" y="1981201"/>
            <a:ext cx="9160867" cy="1950768"/>
          </a:xfrm>
          <a:prstGeom prst="rect">
            <a:avLst/>
          </a:prstGeom>
          <a:solidFill>
            <a:srgbClr val="0066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7326" y="264378"/>
            <a:ext cx="8921979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 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Hallelujah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85205" y="-196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24714" y="-19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41221" y="1622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14369" y="-36065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20914" y="5856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54333" y="-1965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64557" y="-189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32920" y="5813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755111" y="-15123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362200" y="-189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85205" y="106311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24714" y="10631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41221" y="10813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3878" y="1073308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20914" y="1070937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54333" y="1063116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64557" y="10460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32920" y="1070894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755111" y="1049958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362200" y="10460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23448" y="2002578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24714" y="199793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84749" y="199492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21726" y="1984000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58331" y="198896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99585" y="1994926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749086" y="19840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5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222323" y="1990014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30155" y="1997931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371334" y="19902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23448" y="2998743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24714" y="299409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84749" y="299109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21726" y="2980165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58331" y="298512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99585" y="2991091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749086" y="298016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222323" y="2986179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30155" y="2994096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371334" y="29864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384749" y="39533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23448" y="3953346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138498" y="3953346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24714" y="394156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034997" y="3941273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777644" y="3943520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735336" y="3939730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262132" y="3939730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714715" y="3929900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8405203" y="39299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442677" y="49996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4480" y="4999695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196426" y="4999695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82642" y="49879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8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092925" y="4987622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835572" y="4989869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793264" y="4986079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320060" y="4986079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772643" y="4976249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8463131" y="497624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3448" y="6094096"/>
            <a:ext cx="91674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800" kern="0" dirty="0" smtClean="0">
                <a:latin typeface="Calibri"/>
                <a:cs typeface="Times New Roman" pitchFamily="18" charset="0"/>
              </a:rPr>
              <a:t>Verse 2: </a:t>
            </a:r>
            <a:r>
              <a:rPr lang="en-US" sz="2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Thank Jesus    /  </a:t>
            </a:r>
            <a:r>
              <a:rPr lang="en-US" sz="1800" kern="0" dirty="0" smtClean="0">
                <a:latin typeface="Calibri" panose="020F0502020204030204" pitchFamily="34" charset="0"/>
                <a:cs typeface="Times New Roman" pitchFamily="18" charset="0"/>
              </a:rPr>
              <a:t>Verse 3</a:t>
            </a:r>
            <a:r>
              <a:rPr lang="en-US" sz="2000" kern="0" dirty="0" smtClean="0">
                <a:latin typeface="Calibri" panose="020F0502020204030204" pitchFamily="34" charset="0"/>
                <a:cs typeface="Times New Roman" pitchFamily="18" charset="0"/>
              </a:rPr>
              <a:t>: </a:t>
            </a:r>
            <a:r>
              <a:rPr lang="en-US" sz="2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Lord We Praise You  / </a:t>
            </a:r>
            <a:r>
              <a:rPr lang="en-US" sz="1800" kern="0" dirty="0" smtClean="0">
                <a:latin typeface="Calibri" panose="020F0502020204030204" pitchFamily="34" charset="0"/>
                <a:cs typeface="Times New Roman" pitchFamily="18" charset="0"/>
              </a:rPr>
              <a:t>Verse 4: </a:t>
            </a:r>
            <a:r>
              <a:rPr lang="en-US" sz="2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You are Worthy</a:t>
            </a:r>
            <a:endParaRPr lang="en-US" sz="20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07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Hallelujah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 Chorus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0287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788531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Hallelujah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 Chorus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0287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673074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Hallelujah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 Chorus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0287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12503999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13127</TotalTime>
  <Words>150</Words>
  <Application>Microsoft Office PowerPoint</Application>
  <PresentationFormat>On-screen Show (4:3)</PresentationFormat>
  <Paragraphs>73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447</cp:revision>
  <dcterms:created xsi:type="dcterms:W3CDTF">2000-04-06T22:37:36Z</dcterms:created>
  <dcterms:modified xsi:type="dcterms:W3CDTF">2013-04-09T14:57:24Z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