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03" autoAdjust="0"/>
    <p:restoredTop sz="94550" autoAdjust="0"/>
  </p:normalViewPr>
  <p:slideViewPr>
    <p:cSldViewPr>
      <p:cViewPr varScale="1">
        <p:scale>
          <a:sx n="83" d="100"/>
          <a:sy n="83" d="100"/>
        </p:scale>
        <p:origin x="90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9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0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406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I’m </a:t>
            </a:r>
            <a:r>
              <a:rPr lang="en-US" sz="495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right now it done!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508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faith!   By faith!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petition will be heard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224167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86967</TotalTime>
  <Words>23</Words>
  <Application>Microsoft Office PowerPoint</Application>
  <PresentationFormat>On-screen Show (4:3)</PresentationFormat>
  <Paragraphs>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2013-04-08T12:46:53Z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