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1223" r:id="rId2"/>
    <p:sldId id="1231" r:id="rId3"/>
    <p:sldId id="1230" r:id="rId4"/>
    <p:sldId id="1229" r:id="rId5"/>
    <p:sldId id="1226" r:id="rId6"/>
    <p:sldId id="1228" r:id="rId7"/>
    <p:sldId id="1227" r:id="rId8"/>
    <p:sldId id="1237" r:id="rId9"/>
    <p:sldId id="1236" r:id="rId10"/>
    <p:sldId id="1235" r:id="rId11"/>
    <p:sldId id="1234" r:id="rId12"/>
    <p:sldId id="1233" r:id="rId13"/>
    <p:sldId id="1232" r:id="rId14"/>
    <p:sldId id="1243" r:id="rId15"/>
    <p:sldId id="1242" r:id="rId16"/>
    <p:sldId id="1241" r:id="rId17"/>
    <p:sldId id="1240" r:id="rId18"/>
    <p:sldId id="1239" r:id="rId19"/>
    <p:sldId id="1238" r:id="rId20"/>
    <p:sldId id="1249" r:id="rId21"/>
    <p:sldId id="1248" r:id="rId22"/>
    <p:sldId id="1247" r:id="rId23"/>
    <p:sldId id="1246" r:id="rId24"/>
    <p:sldId id="1245" r:id="rId25"/>
    <p:sldId id="1244" r:id="rId26"/>
    <p:sldId id="1255" r:id="rId27"/>
    <p:sldId id="1254" r:id="rId28"/>
    <p:sldId id="1253" r:id="rId29"/>
    <p:sldId id="1252" r:id="rId30"/>
    <p:sldId id="1251" r:id="rId31"/>
    <p:sldId id="1250" r:id="rId32"/>
    <p:sldId id="1257" r:id="rId33"/>
    <p:sldId id="1256" r:id="rId34"/>
    <p:sldId id="1266" r:id="rId35"/>
    <p:sldId id="1265" r:id="rId36"/>
    <p:sldId id="1264" r:id="rId37"/>
    <p:sldId id="1263" r:id="rId38"/>
    <p:sldId id="1262" r:id="rId39"/>
    <p:sldId id="1261" r:id="rId40"/>
    <p:sldId id="1260" r:id="rId41"/>
    <p:sldId id="1259" r:id="rId42"/>
    <p:sldId id="1258" r:id="rId43"/>
    <p:sldId id="1268" r:id="rId44"/>
    <p:sldId id="1267" r:id="rId45"/>
    <p:sldId id="1269" r:id="rId46"/>
    <p:sldId id="1224" r:id="rId47"/>
    <p:sldId id="1225" r:id="rId48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4" d="100"/>
          <a:sy n="74" d="100"/>
        </p:scale>
        <p:origin x="78" y="5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45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41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04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84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9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19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1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89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16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55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1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67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31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018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49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36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85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217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66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01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77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9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75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24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666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579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301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84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737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405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24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981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09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1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8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599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825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187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31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93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8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91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9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2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28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831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686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733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I’m </a:t>
            </a:r>
            <a:r>
              <a:rPr lang="en-US" sz="7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it!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322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330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529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539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305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623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448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4993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7912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555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947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3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860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endParaRPr lang="en-US" sz="13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574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344" y="12954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faith….</a:t>
            </a:r>
            <a:b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By faith….</a:t>
            </a:r>
            <a:endParaRPr lang="en-US" sz="13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613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988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0017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1428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47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630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8593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13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547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petition will be heard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224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196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85348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45201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4319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79185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177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need it…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4159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And by faith….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3199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8163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And by faith….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And by faith….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59281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10413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612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</a:t>
            </a:r>
            <a:b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Done!	</a:t>
            </a:r>
            <a:endParaRPr lang="en-US" sz="13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6123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762000"/>
            <a:ext cx="12192000" cy="533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I’m </a:t>
            </a:r>
            <a:r>
              <a:rPr lang="en-US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right now it done!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faith!   By faith!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petition will be heard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22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And I need it…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368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need it…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225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And I need it…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7593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423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0034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86984</TotalTime>
  <Words>235</Words>
  <Application>Microsoft Office PowerPoint</Application>
  <PresentationFormat>Widescreen</PresentationFormat>
  <Paragraphs>95</Paragraphs>
  <Slides>47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2013-04-07T21:28:31Z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