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9"/>
  </p:notesMasterIdLst>
  <p:sldIdLst>
    <p:sldId id="1223" r:id="rId2"/>
    <p:sldId id="1231" r:id="rId3"/>
    <p:sldId id="1230" r:id="rId4"/>
    <p:sldId id="1229" r:id="rId5"/>
    <p:sldId id="1226" r:id="rId6"/>
    <p:sldId id="1228" r:id="rId7"/>
    <p:sldId id="1227" r:id="rId8"/>
    <p:sldId id="1237" r:id="rId9"/>
    <p:sldId id="1236" r:id="rId10"/>
    <p:sldId id="1235" r:id="rId11"/>
    <p:sldId id="1234" r:id="rId12"/>
    <p:sldId id="1233" r:id="rId13"/>
    <p:sldId id="1232" r:id="rId14"/>
    <p:sldId id="1243" r:id="rId15"/>
    <p:sldId id="1242" r:id="rId16"/>
    <p:sldId id="1241" r:id="rId17"/>
    <p:sldId id="1240" r:id="rId18"/>
    <p:sldId id="1239" r:id="rId19"/>
    <p:sldId id="1238" r:id="rId20"/>
    <p:sldId id="1249" r:id="rId21"/>
    <p:sldId id="1248" r:id="rId22"/>
    <p:sldId id="1247" r:id="rId23"/>
    <p:sldId id="1246" r:id="rId24"/>
    <p:sldId id="1245" r:id="rId25"/>
    <p:sldId id="1244" r:id="rId26"/>
    <p:sldId id="1255" r:id="rId27"/>
    <p:sldId id="1254" r:id="rId28"/>
    <p:sldId id="1253" r:id="rId29"/>
    <p:sldId id="1252" r:id="rId30"/>
    <p:sldId id="1251" r:id="rId31"/>
    <p:sldId id="1250" r:id="rId32"/>
    <p:sldId id="1257" r:id="rId33"/>
    <p:sldId id="1256" r:id="rId34"/>
    <p:sldId id="1266" r:id="rId35"/>
    <p:sldId id="1265" r:id="rId36"/>
    <p:sldId id="1264" r:id="rId37"/>
    <p:sldId id="1263" r:id="rId38"/>
    <p:sldId id="1262" r:id="rId39"/>
    <p:sldId id="1261" r:id="rId40"/>
    <p:sldId id="1260" r:id="rId41"/>
    <p:sldId id="1259" r:id="rId42"/>
    <p:sldId id="1258" r:id="rId43"/>
    <p:sldId id="1268" r:id="rId44"/>
    <p:sldId id="1267" r:id="rId45"/>
    <p:sldId id="1269" r:id="rId46"/>
    <p:sldId id="1224" r:id="rId47"/>
    <p:sldId id="1225" r:id="rId4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705" autoAdjust="0"/>
    <p:restoredTop sz="94550" autoAdjust="0"/>
  </p:normalViewPr>
  <p:slideViewPr>
    <p:cSldViewPr>
      <p:cViewPr varScale="1">
        <p:scale>
          <a:sx n="94" d="100"/>
          <a:sy n="94" d="100"/>
        </p:scale>
        <p:origin x="57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458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7417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6041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5840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4944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198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153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6890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716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4553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15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4677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0310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2018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495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365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685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217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666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013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677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29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1875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0324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6669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579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3017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7846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7379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4052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5246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9814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09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8512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086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5995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78258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11870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1313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3935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408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91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98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21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8282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4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</a:t>
            </a:r>
            <a:r>
              <a:rPr lang="en-US" sz="5400" b="1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get it!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8317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</a:t>
            </a:r>
            <a:r>
              <a:rPr lang="en-US" sz="5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get it!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6865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</a:t>
            </a:r>
            <a:r>
              <a:rPr lang="en-US" sz="5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get it!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9733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</a:t>
            </a:r>
            <a:r>
              <a:rPr lang="en-US" sz="5400" b="1" dirty="0" err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get it!</a:t>
            </a:r>
            <a:endParaRPr lang="en-US" sz="54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3228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3303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1529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Right now it’s done!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55392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Right now it’s done!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30529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Right now it’s done!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62372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Right now it’s done!</a:t>
            </a:r>
            <a:endParaRPr lang="en-US" sz="54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448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God’s got it… 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49933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758" y="182880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faith….</a:t>
            </a:r>
            <a:b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endParaRPr lang="en-US" sz="103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79121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758" y="182880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faith….</a:t>
            </a:r>
            <a:b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endParaRPr lang="en-US" sz="103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5553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758" y="182880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faith….</a:t>
            </a:r>
            <a:b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By faith….</a:t>
            </a:r>
            <a:endParaRPr lang="en-US" sz="103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9471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758" y="182880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faith….</a:t>
            </a:r>
            <a:b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By faith….</a:t>
            </a:r>
            <a:endParaRPr lang="en-US" sz="1035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88606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758" y="182880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faith….</a:t>
            </a:r>
            <a:br>
              <a:rPr lang="en-US" sz="1035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faith….</a:t>
            </a:r>
            <a:endParaRPr lang="en-US" sz="1035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57414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5758" y="182880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faith….</a:t>
            </a:r>
            <a:br>
              <a:rPr lang="en-US" sz="1035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By faith….</a:t>
            </a:r>
            <a:endParaRPr lang="en-US" sz="1035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36136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just only speak the word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9886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just only speak the word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90017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just only speak the word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petition will be heard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14281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just only speak the word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petition will be heard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9470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God’s got it… 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46306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just only speak the word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petition will be heard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385930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just only speak the word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petition will be heard</a:t>
            </a:r>
            <a:endParaRPr lang="en-US" sz="54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135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just only speak the word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petition will be heard</a:t>
            </a:r>
            <a:endParaRPr lang="en-US" sz="54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25473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just only speak the word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petition will be heard</a:t>
            </a:r>
            <a:endParaRPr lang="en-US" sz="54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972240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1961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85348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45201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743194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79185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1779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God’s got it… 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need it…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641598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And by faith….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31991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And by faith….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081636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And by faith….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And by faith….</a:t>
            </a:r>
            <a:endParaRPr lang="en-US" sz="54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59281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Right Now</a:t>
            </a:r>
            <a:b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Done!	</a:t>
            </a:r>
            <a:endParaRPr lang="en-US" sz="103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10413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Right Now</a:t>
            </a:r>
            <a:b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Done!	</a:t>
            </a:r>
            <a:endParaRPr lang="en-US" sz="103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16121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Right Now</a:t>
            </a:r>
            <a:br>
              <a:rPr lang="en-US" sz="1035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Done!	</a:t>
            </a:r>
            <a:endParaRPr lang="en-US" sz="1035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461230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428750"/>
            <a:ext cx="9144000" cy="4060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God’s got it… and I need it…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 I’m </a:t>
            </a:r>
            <a:r>
              <a:rPr lang="en-US" sz="495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get it</a:t>
            </a:r>
          </a:p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God’s got it… and I need it…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 right now it done!</a:t>
            </a:r>
          </a:p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endParaRPr lang="en-US" sz="495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14450"/>
            <a:ext cx="9144000" cy="5082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faith!   By faith!</a:t>
            </a:r>
          </a:p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just only speak the word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You’re petition will be heard</a:t>
            </a:r>
          </a:p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Right now it’s done!</a:t>
            </a:r>
          </a:p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endParaRPr lang="en-US" sz="495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224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God’s got it… 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And I need it…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3682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God’s got it… 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need it…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32258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God’s got it… 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And I need it…</a:t>
            </a:r>
            <a:endParaRPr lang="en-US" sz="54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7593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6423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1003483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86984</TotalTime>
  <Words>235</Words>
  <Application>Microsoft Office PowerPoint</Application>
  <PresentationFormat>On-screen Show (4:3)</PresentationFormat>
  <Paragraphs>95</Paragraphs>
  <Slides>47</Slides>
  <Notes>46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1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538</cp:revision>
  <dcterms:created xsi:type="dcterms:W3CDTF">2000-04-04T23:34:29Z</dcterms:created>
  <dcterms:modified xsi:type="dcterms:W3CDTF">2013-04-07T21:29:09Z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