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416" r:id="rId2"/>
    <p:sldId id="405" r:id="rId3"/>
    <p:sldId id="411" r:id="rId4"/>
    <p:sldId id="407" r:id="rId5"/>
    <p:sldId id="412" r:id="rId6"/>
    <p:sldId id="408" r:id="rId7"/>
    <p:sldId id="413" r:id="rId8"/>
    <p:sldId id="406" r:id="rId9"/>
    <p:sldId id="414" r:id="rId10"/>
    <p:sldId id="410" r:id="rId11"/>
    <p:sldId id="415" r:id="rId12"/>
    <p:sldId id="418" r:id="rId13"/>
    <p:sldId id="417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00"/>
    <a:srgbClr val="666633"/>
    <a:srgbClr val="FF0000"/>
    <a:srgbClr val="934BC9"/>
    <a:srgbClr val="920049"/>
    <a:srgbClr val="660033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26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A8FD682-C21C-4559-9D1F-80424C07EB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5873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B35791-74AB-4D59-8EA6-A3A8DCEBFA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601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866C46-218F-4AB6-A5A2-39D66D4B78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859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8D59EA-9554-480B-9D9F-79229BA0DA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554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EA7EFE-47F6-43AE-ACDF-D1DEBA9DE0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959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529EC4-4EFA-4B44-89A0-947699A7A2A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786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34A9A4-5DB1-485D-B129-5BF7F271B9C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981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2B3202-315D-4637-8AEF-DCB8467C78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636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4FE823-6445-4611-8AA6-2670B1B179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950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8BF7A9-CC4F-4647-B3E0-63A90AC2DD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573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1DF673-8C38-4394-B760-1AC51817606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671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5EA76D-85CA-4A9C-88FE-7A8EE9CB949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675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86A7F71-DECE-40BB-84E9-A853FFB61CA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D/2/" TargetMode="External"/><Relationship Id="rId7" Type="http://schemas.openxmlformats.org/officeDocument/2006/relationships/hyperlink" Target="http://dev.agodsendtech.com/mu_chords/quickimages/0/G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G/1/" TargetMode="External"/><Relationship Id="rId5" Type="http://schemas.openxmlformats.org/officeDocument/2006/relationships/hyperlink" Target="http://dev.agodsendtech.com/mu_chords/quickimages/0/F/1/" TargetMode="External"/><Relationship Id="rId4" Type="http://schemas.openxmlformats.org/officeDocument/2006/relationships/hyperlink" Target="http://dev.agodsendtech.com/mu_chords/quickimages/0/C1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D/2/" TargetMode="External"/><Relationship Id="rId7" Type="http://schemas.openxmlformats.org/officeDocument/2006/relationships/hyperlink" Target="http://dev.agodsendtech.com/mu_chords/quickimages/0/G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G/1/" TargetMode="External"/><Relationship Id="rId5" Type="http://schemas.openxmlformats.org/officeDocument/2006/relationships/hyperlink" Target="http://dev.agodsendtech.com/mu_chords/quickimages/0/F/1/" TargetMode="External"/><Relationship Id="rId4" Type="http://schemas.openxmlformats.org/officeDocument/2006/relationships/hyperlink" Target="http://dev.agodsendtech.com/mu_chords/quickimages/0/C1/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b/1/" TargetMode="External"/><Relationship Id="rId3" Type="http://schemas.openxmlformats.org/officeDocument/2006/relationships/hyperlink" Target="http://dev.agodsendtech.com/mu_chords/quickimages/0/D/2/" TargetMode="External"/><Relationship Id="rId7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A/2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C1/" TargetMode="External"/><Relationship Id="rId5" Type="http://schemas.openxmlformats.org/officeDocument/2006/relationships/hyperlink" Target="http://dev.agodsendtech.com/mu_chords/quickimages/0/F/1/" TargetMode="External"/><Relationship Id="rId10" Type="http://schemas.openxmlformats.org/officeDocument/2006/relationships/hyperlink" Target="http://dev.agodsendtech.com/mu_chords/quickimages/0/D/1/" TargetMode="External"/><Relationship Id="rId4" Type="http://schemas.openxmlformats.org/officeDocument/2006/relationships/hyperlink" Target="http://dev.agodsendtech.com/mu_chords/quickimages/0/E/2/" TargetMode="External"/><Relationship Id="rId9" Type="http://schemas.openxmlformats.org/officeDocument/2006/relationships/hyperlink" Target="http://dev.agodsendtech.com/mu_chords/quickimages/0/E/1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/1/" TargetMode="External"/><Relationship Id="rId3" Type="http://schemas.openxmlformats.org/officeDocument/2006/relationships/hyperlink" Target="http://dev.agodsendtech.com/mu_chords/quickimages/0/A/2/" TargetMode="External"/><Relationship Id="rId7" Type="http://schemas.openxmlformats.org/officeDocument/2006/relationships/hyperlink" Target="http://dev.agodsendtech.com/mu_chords/quickimages/0/F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2/" TargetMode="External"/><Relationship Id="rId5" Type="http://schemas.openxmlformats.org/officeDocument/2006/relationships/hyperlink" Target="http://dev.agodsendtech.com/mu_chords/quickimages/0/D/2/" TargetMode="External"/><Relationship Id="rId4" Type="http://schemas.openxmlformats.org/officeDocument/2006/relationships/hyperlink" Target="http://dev.agodsendtech.com/mu_chords/quickimages/0/C1/" TargetMode="External"/><Relationship Id="rId9" Type="http://schemas.openxmlformats.org/officeDocument/2006/relationships/hyperlink" Target="http://dev.agodsendtech.com/mu_chords/quickimages/0/Gb/1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/1/" TargetMode="External"/><Relationship Id="rId3" Type="http://schemas.openxmlformats.org/officeDocument/2006/relationships/hyperlink" Target="http://dev.agodsendtech.com/mu_chords/quickimages/0/A/2/" TargetMode="External"/><Relationship Id="rId7" Type="http://schemas.openxmlformats.org/officeDocument/2006/relationships/hyperlink" Target="http://dev.agodsendtech.com/mu_chords/quickimages/0/F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2/" TargetMode="External"/><Relationship Id="rId5" Type="http://schemas.openxmlformats.org/officeDocument/2006/relationships/hyperlink" Target="http://dev.agodsendtech.com/mu_chords/quickimages/0/D/2/" TargetMode="External"/><Relationship Id="rId4" Type="http://schemas.openxmlformats.org/officeDocument/2006/relationships/hyperlink" Target="http://dev.agodsendtech.com/mu_chords/quickimages/0/C1/" TargetMode="External"/><Relationship Id="rId9" Type="http://schemas.openxmlformats.org/officeDocument/2006/relationships/hyperlink" Target="http://dev.agodsendtech.com/mu_chords/quickimages/0/Gb/1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D/1/" TargetMode="External"/><Relationship Id="rId5" Type="http://schemas.openxmlformats.org/officeDocument/2006/relationships/hyperlink" Target="http://dev.agodsendtech.com/mu_chords/quickimages/0/E/1/" TargetMode="External"/><Relationship Id="rId4" Type="http://schemas.openxmlformats.org/officeDocument/2006/relationships/hyperlink" Target="http://dev.agodsendtech.com/mu_chords/quickimages/0/A/2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G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D/1/" TargetMode="External"/><Relationship Id="rId5" Type="http://schemas.openxmlformats.org/officeDocument/2006/relationships/hyperlink" Target="http://dev.agodsendtech.com/mu_chords/quickimages/0/E/1/" TargetMode="External"/><Relationship Id="rId4" Type="http://schemas.openxmlformats.org/officeDocument/2006/relationships/hyperlink" Target="http://dev.agodsendtech.com/mu_chords/quickimages/0/A/2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F/1/" TargetMode="External"/><Relationship Id="rId7" Type="http://schemas.openxmlformats.org/officeDocument/2006/relationships/hyperlink" Target="http://dev.agodsendtech.com/mu_chords/quickimages/0/A/2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2/" TargetMode="External"/><Relationship Id="rId5" Type="http://schemas.openxmlformats.org/officeDocument/2006/relationships/hyperlink" Target="http://dev.agodsendtech.com/mu_chords/quickimages/0/C1/" TargetMode="External"/><Relationship Id="rId4" Type="http://schemas.openxmlformats.org/officeDocument/2006/relationships/hyperlink" Target="http://dev.agodsendtech.com/mu_chords/quickimages/0/G/1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F/1/" TargetMode="External"/><Relationship Id="rId7" Type="http://schemas.openxmlformats.org/officeDocument/2006/relationships/hyperlink" Target="http://dev.agodsendtech.com/mu_chords/quickimages/0/A/2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2/" TargetMode="External"/><Relationship Id="rId5" Type="http://schemas.openxmlformats.org/officeDocument/2006/relationships/hyperlink" Target="http://dev.agodsendtech.com/mu_chords/quickimages/0/C1/" TargetMode="External"/><Relationship Id="rId4" Type="http://schemas.openxmlformats.org/officeDocument/2006/relationships/hyperlink" Target="http://dev.agodsendtech.com/mu_chords/quickimages/0/G/1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C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304185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It!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0159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2999891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Chorus Close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CC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1675" y="706299"/>
            <a:ext cx="9160867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And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by faith…. 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Right now it’s done!</a:t>
            </a:r>
          </a:p>
        </p:txBody>
      </p:sp>
      <p:sp>
        <p:nvSpPr>
          <p:cNvPr id="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57400" y="602360"/>
            <a:ext cx="52901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511020" y="594455"/>
            <a:ext cx="52106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428488" y="1721961"/>
            <a:ext cx="2082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008869" y="59820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648925" y="60236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1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201300" y="594455"/>
            <a:ext cx="47342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33400" y="1721961"/>
            <a:ext cx="55073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75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Close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1675" y="706299"/>
            <a:ext cx="9160867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And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by faith…. </a:t>
            </a:r>
            <a:endParaRPr lang="en-US" sz="36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Right now it’s done!</a:t>
            </a:r>
          </a:p>
        </p:txBody>
      </p:sp>
      <p:sp>
        <p:nvSpPr>
          <p:cNvPr id="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57400" y="602360"/>
            <a:ext cx="52901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511020" y="594455"/>
            <a:ext cx="52106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428488" y="1721961"/>
            <a:ext cx="2082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008869" y="59820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648925" y="60236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1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201300" y="594455"/>
            <a:ext cx="47342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533400" y="1721961"/>
            <a:ext cx="55073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06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-6350" y="4267200"/>
            <a:ext cx="9140825" cy="85725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-20638" y="3276600"/>
            <a:ext cx="9166226" cy="990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/>
          </a:p>
        </p:txBody>
      </p:sp>
      <p:sp>
        <p:nvSpPr>
          <p:cNvPr id="3" name="Rectangle 2"/>
          <p:cNvSpPr/>
          <p:nvPr/>
        </p:nvSpPr>
        <p:spPr bwMode="auto">
          <a:xfrm>
            <a:off x="-30163" y="2362200"/>
            <a:ext cx="9164638" cy="9144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3" name="Rectangle 1"/>
          <p:cNvSpPr>
            <a:spLocks noChangeArrowheads="1"/>
          </p:cNvSpPr>
          <p:nvPr/>
        </p:nvSpPr>
        <p:spPr bwMode="auto">
          <a:xfrm>
            <a:off x="-20638" y="685800"/>
            <a:ext cx="9177338" cy="16764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/>
          </a:p>
        </p:txBody>
      </p:sp>
      <p:sp>
        <p:nvSpPr>
          <p:cNvPr id="2054" name="Text Box 2"/>
          <p:cNvSpPr txBox="1">
            <a:spLocks noChangeArrowheads="1"/>
          </p:cNvSpPr>
          <p:nvPr/>
        </p:nvSpPr>
        <p:spPr bwMode="auto">
          <a:xfrm>
            <a:off x="12700" y="1046163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FFFFFF"/>
                </a:solidFill>
              </a:rPr>
              <a:t>God’s got it,                      I need it                        And by faith,            I’m </a:t>
            </a:r>
            <a:r>
              <a:rPr lang="en-US" sz="2000" dirty="0" err="1">
                <a:solidFill>
                  <a:srgbClr val="FFFFFF"/>
                </a:solidFill>
              </a:rPr>
              <a:t>gonna</a:t>
            </a:r>
            <a:r>
              <a:rPr lang="en-US" sz="2000" dirty="0">
                <a:solidFill>
                  <a:srgbClr val="FFFFFF"/>
                </a:solidFill>
              </a:rPr>
              <a:t> get it</a:t>
            </a:r>
          </a:p>
        </p:txBody>
      </p:sp>
      <p:sp>
        <p:nvSpPr>
          <p:cNvPr id="2055" name="Text Box 6"/>
          <p:cNvSpPr txBox="1">
            <a:spLocks noChangeArrowheads="1"/>
          </p:cNvSpPr>
          <p:nvPr/>
        </p:nvSpPr>
        <p:spPr bwMode="auto">
          <a:xfrm>
            <a:off x="-20638" y="2808288"/>
            <a:ext cx="9166226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FFFFFF"/>
                </a:solidFill>
              </a:rPr>
              <a:t> By faith,</a:t>
            </a:r>
            <a:r>
              <a:rPr lang="en-US" sz="2000" dirty="0">
                <a:solidFill>
                  <a:srgbClr val="FFFFFF"/>
                </a:solidFill>
              </a:rPr>
              <a:t> (by faith)   </a:t>
            </a:r>
            <a:r>
              <a:rPr lang="en-US" sz="2000" b="1" dirty="0">
                <a:solidFill>
                  <a:srgbClr val="FFFFFF"/>
                </a:solidFill>
              </a:rPr>
              <a:t>By faith</a:t>
            </a:r>
            <a:r>
              <a:rPr lang="en-US" sz="2000" dirty="0">
                <a:solidFill>
                  <a:srgbClr val="FFFFFF"/>
                </a:solidFill>
              </a:rPr>
              <a:t> (by faith)   </a:t>
            </a:r>
            <a:r>
              <a:rPr lang="en-US" sz="2000" b="1" dirty="0">
                <a:solidFill>
                  <a:srgbClr val="FFFFFF"/>
                </a:solidFill>
              </a:rPr>
              <a:t>By faith</a:t>
            </a:r>
            <a:r>
              <a:rPr lang="en-US" sz="2000" dirty="0">
                <a:solidFill>
                  <a:srgbClr val="FFFFFF"/>
                </a:solidFill>
              </a:rPr>
              <a:t> (by faith)   </a:t>
            </a:r>
            <a:r>
              <a:rPr lang="en-US" sz="2000" b="1" dirty="0">
                <a:solidFill>
                  <a:srgbClr val="FFFFFF"/>
                </a:solidFill>
              </a:rPr>
              <a:t>By faith</a:t>
            </a:r>
            <a:r>
              <a:rPr lang="en-US" sz="2000" dirty="0">
                <a:solidFill>
                  <a:srgbClr val="FFFFFF"/>
                </a:solidFill>
              </a:rPr>
              <a:t> (by faith)</a:t>
            </a:r>
          </a:p>
        </p:txBody>
      </p:sp>
      <p:sp>
        <p:nvSpPr>
          <p:cNvPr id="2056" name="Text Box 7"/>
          <p:cNvSpPr txBox="1">
            <a:spLocks noChangeArrowheads="1"/>
          </p:cNvSpPr>
          <p:nvPr/>
        </p:nvSpPr>
        <p:spPr bwMode="auto">
          <a:xfrm>
            <a:off x="-20638" y="3765550"/>
            <a:ext cx="915670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You just only speak the word      Your petition will be heard</a:t>
            </a:r>
          </a:p>
        </p:txBody>
      </p:sp>
      <p:sp>
        <p:nvSpPr>
          <p:cNvPr id="2071" name="Text Box 2"/>
          <p:cNvSpPr txBox="1">
            <a:spLocks noChangeArrowheads="1"/>
          </p:cNvSpPr>
          <p:nvPr/>
        </p:nvSpPr>
        <p:spPr bwMode="auto">
          <a:xfrm>
            <a:off x="-6350" y="1884363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 dirty="0">
                <a:solidFill>
                  <a:srgbClr val="FFFFFF"/>
                </a:solidFill>
              </a:rPr>
              <a:t>God’s got it,                    I need it                     And by faith,               </a:t>
            </a:r>
            <a:r>
              <a:rPr lang="en-US" sz="2000" dirty="0" smtClean="0">
                <a:solidFill>
                  <a:srgbClr val="FFFFFF"/>
                </a:solidFill>
              </a:rPr>
              <a:t> right </a:t>
            </a:r>
            <a:r>
              <a:rPr lang="en-US" sz="2000" dirty="0">
                <a:solidFill>
                  <a:srgbClr val="FFFFFF"/>
                </a:solidFill>
              </a:rPr>
              <a:t>now it’s done</a:t>
            </a:r>
          </a:p>
        </p:txBody>
      </p:sp>
      <p:sp>
        <p:nvSpPr>
          <p:cNvPr id="2077" name="Text Box 2"/>
          <p:cNvSpPr txBox="1">
            <a:spLocks noChangeArrowheads="1"/>
          </p:cNvSpPr>
          <p:nvPr/>
        </p:nvSpPr>
        <p:spPr bwMode="auto">
          <a:xfrm>
            <a:off x="-9525" y="472440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>
                <a:solidFill>
                  <a:srgbClr val="FFFFFF"/>
                </a:solidFill>
              </a:rPr>
              <a:t>And by faith,         And by faith,           And by faith,                       right now it’s done</a:t>
            </a:r>
          </a:p>
        </p:txBody>
      </p:sp>
      <p:sp>
        <p:nvSpPr>
          <p:cNvPr id="1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086232" y="772383"/>
            <a:ext cx="471718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513578" y="772383"/>
            <a:ext cx="464472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24068" y="772383"/>
            <a:ext cx="431077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876977" y="772383"/>
            <a:ext cx="532151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920546" y="765245"/>
            <a:ext cx="20821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660959" y="756374"/>
            <a:ext cx="28441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1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8615391" y="755490"/>
            <a:ext cx="28441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2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6162098" y="765610"/>
            <a:ext cx="478201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445133" y="1586524"/>
            <a:ext cx="475413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841664" y="1589080"/>
            <a:ext cx="488756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8549384" y="1511236"/>
            <a:ext cx="2378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280537" y="1584760"/>
            <a:ext cx="20152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823177" y="1586524"/>
            <a:ext cx="226202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3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444899" y="1587796"/>
            <a:ext cx="440118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035461" y="1578921"/>
            <a:ext cx="500260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8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646361" y="2439987"/>
            <a:ext cx="28441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39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457200" y="2426256"/>
            <a:ext cx="472503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445132" y="2426256"/>
            <a:ext cx="679068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1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6699861" y="2430462"/>
            <a:ext cx="599920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1750" y="3418920"/>
            <a:ext cx="28441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4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757079" y="3418920"/>
            <a:ext cx="28441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4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434196" y="3418920"/>
            <a:ext cx="482272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372445" y="3409950"/>
            <a:ext cx="544547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G/F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398236" y="3407569"/>
            <a:ext cx="487964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542723" y="3409950"/>
            <a:ext cx="477078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843395" y="4373453"/>
            <a:ext cx="570887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734350" y="4336534"/>
            <a:ext cx="523450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702683" y="4388596"/>
            <a:ext cx="553020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8229600" y="4386818"/>
            <a:ext cx="228600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736447" y="4371832"/>
            <a:ext cx="538739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277557" y="772254"/>
            <a:ext cx="471718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704903" y="772254"/>
            <a:ext cx="464472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915393" y="772254"/>
            <a:ext cx="431077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068302" y="772254"/>
            <a:ext cx="532151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7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064378" y="1557489"/>
            <a:ext cx="471718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491724" y="1557489"/>
            <a:ext cx="464472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02214" y="1557489"/>
            <a:ext cx="431077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855123" y="1557489"/>
            <a:ext cx="532151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1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255703" y="1557360"/>
            <a:ext cx="471718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683049" y="1557360"/>
            <a:ext cx="464472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3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893539" y="1557360"/>
            <a:ext cx="431077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4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046448" y="1557360"/>
            <a:ext cx="532151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028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5533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Verse 1a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1675" y="706299"/>
            <a:ext cx="9160867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God’s got it….            I need it….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And by faith        I’m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gonna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get it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God’s got it….           I need it….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And by faith           right now it’s done!</a:t>
            </a:r>
          </a:p>
        </p:txBody>
      </p:sp>
      <p:sp>
        <p:nvSpPr>
          <p:cNvPr id="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435084" y="619125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102737" y="1676400"/>
            <a:ext cx="2082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114218" y="619125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736261" y="602360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310816" y="16764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1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026017" y="16764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2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786445" y="619125"/>
            <a:ext cx="55073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799206" y="602360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584238" y="602360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009914" y="603994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7258130" y="606094"/>
            <a:ext cx="55073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500587" y="1676400"/>
            <a:ext cx="6232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435084" y="2794753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114218" y="2794753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736261" y="2777988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786445" y="2794753"/>
            <a:ext cx="55073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799206" y="2777988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584238" y="2777988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009914" y="2779622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7258130" y="2781722"/>
            <a:ext cx="55073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102737" y="3851847"/>
            <a:ext cx="52901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556357" y="3843942"/>
            <a:ext cx="52106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991356" y="3843942"/>
            <a:ext cx="2082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054206" y="384768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4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694262" y="385184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35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3246637" y="3843942"/>
            <a:ext cx="47342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178630" y="3851847"/>
            <a:ext cx="55073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64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Verse 1b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0070C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1675" y="706299"/>
            <a:ext cx="9160867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God’s got it….            I need it….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And by faith        I’m </a:t>
            </a:r>
            <a:r>
              <a:rPr lang="en-US" sz="3600" b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gonna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get it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God’s got it….           I need it….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And by faith           right now it’s done!</a:t>
            </a:r>
          </a:p>
        </p:txBody>
      </p:sp>
      <p:sp>
        <p:nvSpPr>
          <p:cNvPr id="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435084" y="619125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102737" y="1676400"/>
            <a:ext cx="2082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114218" y="619125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736261" y="602360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310816" y="16764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11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026017" y="167640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2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786445" y="619125"/>
            <a:ext cx="55073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799206" y="602360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584238" y="602360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009914" y="603994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7258130" y="606094"/>
            <a:ext cx="55073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500587" y="1676400"/>
            <a:ext cx="6232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435084" y="2794753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114218" y="2794753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736261" y="2777988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786445" y="2794753"/>
            <a:ext cx="55073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799206" y="2777988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584238" y="2777988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009914" y="2779622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7258130" y="2781722"/>
            <a:ext cx="55073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102737" y="3851847"/>
            <a:ext cx="529017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556357" y="3843942"/>
            <a:ext cx="52106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991356" y="3843942"/>
            <a:ext cx="2082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054206" y="384768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34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694262" y="385184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35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3246637" y="3843942"/>
            <a:ext cx="47342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178630" y="3851847"/>
            <a:ext cx="55073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F/G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88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Chorus 1a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0" y="990600"/>
            <a:ext cx="9160867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(</a:t>
            </a:r>
            <a:r>
              <a:rPr lang="en-US" sz="3200" b="1" i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Ohh</a:t>
            </a:r>
            <a:r>
              <a:rPr lang="en-US" sz="32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by faith…)   </a:t>
            </a:r>
            <a:r>
              <a:rPr 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By Faith!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(</a:t>
            </a:r>
            <a:r>
              <a:rPr lang="en-US" sz="32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by faith…)     </a:t>
            </a:r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By Faith!   </a:t>
            </a:r>
            <a:endParaRPr lang="en-US" sz="40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(Only </a:t>
            </a:r>
            <a:r>
              <a:rPr lang="en-US" sz="32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by faith…) </a:t>
            </a:r>
            <a:r>
              <a:rPr lang="en-US" sz="32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By Faith!   </a:t>
            </a:r>
            <a:endParaRPr lang="en-US" sz="40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6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2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32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by faith…)     </a:t>
            </a:r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By Faith!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</a:p>
        </p:txBody>
      </p:sp>
      <p:sp>
        <p:nvSpPr>
          <p:cNvPr id="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604901" y="335092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491495" y="916276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570312" y="2133600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604900" y="4568248"/>
            <a:ext cx="65121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37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Chorus 2a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0" y="990600"/>
            <a:ext cx="9160867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(</a:t>
            </a:r>
            <a:r>
              <a:rPr lang="en-US" sz="3200" b="1" i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Ohh</a:t>
            </a:r>
            <a:r>
              <a:rPr lang="en-US" sz="32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by faith…)   </a:t>
            </a:r>
            <a:r>
              <a:rPr lang="en-US" sz="4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By Faith!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(</a:t>
            </a:r>
            <a:r>
              <a:rPr lang="en-US" sz="32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by faith…)     </a:t>
            </a:r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By Faith!   </a:t>
            </a:r>
            <a:endParaRPr lang="en-US" sz="40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(Only </a:t>
            </a:r>
            <a:r>
              <a:rPr lang="en-US" sz="32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by faith…) </a:t>
            </a:r>
            <a:r>
              <a:rPr lang="en-US" sz="32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By Faith!   </a:t>
            </a:r>
            <a:endParaRPr lang="en-US" sz="4000" b="1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6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6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sz="32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sz="3200" b="1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by faith…)     </a:t>
            </a:r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By Faith!  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</a:p>
        </p:txBody>
      </p:sp>
      <p:sp>
        <p:nvSpPr>
          <p:cNvPr id="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604901" y="335092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491495" y="916276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570312" y="2133600"/>
            <a:ext cx="6858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E/G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604900" y="4568248"/>
            <a:ext cx="65121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D/F#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5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Chorus 1b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660033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16868" y="990600"/>
            <a:ext cx="9160867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You just only speak the word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Your petition will be heard</a:t>
            </a:r>
          </a:p>
        </p:txBody>
      </p:sp>
      <p:sp>
        <p:nvSpPr>
          <p:cNvPr id="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81000" y="87489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137161" y="196625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109957" y="874894"/>
            <a:ext cx="6232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029200" y="874894"/>
            <a:ext cx="56997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23207" y="1966257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563565" y="1974055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60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Chorus 1b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92004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16868" y="990600"/>
            <a:ext cx="9160867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You just only speak the word</a:t>
            </a:r>
          </a:p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Your petition will be heard</a:t>
            </a:r>
          </a:p>
        </p:txBody>
      </p:sp>
      <p:sp>
        <p:nvSpPr>
          <p:cNvPr id="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81000" y="87489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137161" y="196625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109957" y="874894"/>
            <a:ext cx="62323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029200" y="874894"/>
            <a:ext cx="56997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523207" y="1966257"/>
            <a:ext cx="4705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563565" y="1974055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20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Tag 1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1675" y="706299"/>
            <a:ext cx="9160867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And by faith….  </a:t>
            </a:r>
            <a:r>
              <a:rPr lang="en-US" sz="32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(and by faith….   And by faith)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And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by faith….  </a:t>
            </a:r>
            <a:r>
              <a:rPr lang="en-US" sz="3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(and by faith….   And by faith)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And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by faith….  </a:t>
            </a:r>
            <a:r>
              <a:rPr lang="en-US" sz="3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(and by faith….   And by faith)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And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by faith….  </a:t>
            </a:r>
            <a:r>
              <a:rPr lang="en-US" sz="3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(and by faith….   And by faith</a:t>
            </a:r>
            <a:r>
              <a:rPr lang="en-US" sz="32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endParaRPr lang="en-US" sz="3200" b="1" i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81200" y="621410"/>
            <a:ext cx="609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924800" y="634816"/>
            <a:ext cx="52908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105400" y="621410"/>
            <a:ext cx="52106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81200" y="1676400"/>
            <a:ext cx="609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924800" y="1689806"/>
            <a:ext cx="52908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105400" y="1676400"/>
            <a:ext cx="52106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62150" y="2744796"/>
            <a:ext cx="609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905750" y="2758202"/>
            <a:ext cx="52908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086350" y="2744796"/>
            <a:ext cx="52106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62150" y="3799786"/>
            <a:ext cx="609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905750" y="3813192"/>
            <a:ext cx="52908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086350" y="3799786"/>
            <a:ext cx="52106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18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17585"/>
            <a:ext cx="3040952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000000"/>
                </a:solidFill>
              </a:rPr>
              <a:t>Tag 2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16867" y="533400"/>
            <a:ext cx="9160867" cy="6324600"/>
          </a:xfrm>
          <a:prstGeom prst="rect">
            <a:avLst/>
          </a:prstGeom>
          <a:solidFill>
            <a:srgbClr val="934BC9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1675" y="706299"/>
            <a:ext cx="9160867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lnSpc>
                <a:spcPct val="150000"/>
              </a:lnSpc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And by faith….  </a:t>
            </a:r>
            <a:r>
              <a:rPr lang="en-US" sz="32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(and by faith….   And by faith)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And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by faith….  </a:t>
            </a:r>
            <a:r>
              <a:rPr lang="en-US" sz="3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(and by faith….   And by faith)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And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by faith….  </a:t>
            </a:r>
            <a:r>
              <a:rPr lang="en-US" sz="3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(and by faith….   And by faith)</a:t>
            </a: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And </a:t>
            </a: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by faith….  </a:t>
            </a:r>
            <a:r>
              <a:rPr lang="en-US" sz="32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(and by faith….   And by faith</a:t>
            </a:r>
            <a:r>
              <a:rPr lang="en-US" sz="32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  <a:endParaRPr lang="en-US" sz="3200" b="1" i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81200" y="621410"/>
            <a:ext cx="609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924800" y="634816"/>
            <a:ext cx="52908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105400" y="621410"/>
            <a:ext cx="52106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81200" y="1676400"/>
            <a:ext cx="609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924800" y="1689806"/>
            <a:ext cx="52908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105400" y="1676400"/>
            <a:ext cx="52106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62150" y="2744796"/>
            <a:ext cx="609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905750" y="2758202"/>
            <a:ext cx="52908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086350" y="2744796"/>
            <a:ext cx="52106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962150" y="3799786"/>
            <a:ext cx="60960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905750" y="3813192"/>
            <a:ext cx="52908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086350" y="3799786"/>
            <a:ext cx="52106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6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14013</TotalTime>
  <Words>569</Words>
  <Application>Microsoft Office PowerPoint</Application>
  <PresentationFormat>On-screen Show (4:3)</PresentationFormat>
  <Paragraphs>203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Calibri</vt:lpstr>
      <vt:lpstr>Times New Roman</vt:lpstr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457</cp:revision>
  <dcterms:created xsi:type="dcterms:W3CDTF">2000-04-06T22:37:36Z</dcterms:created>
  <dcterms:modified xsi:type="dcterms:W3CDTF">2013-04-08T12:45:42Z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