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03" r:id="rId2"/>
    <p:sldId id="41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  <a:srgbClr val="666633"/>
    <a:srgbClr val="FF0000"/>
    <a:srgbClr val="934BC9"/>
    <a:srgbClr val="920049"/>
    <a:srgbClr val="660033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26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A8FD682-C21C-4559-9D1F-80424C07EB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5873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35791-74AB-4D59-8EA6-A3A8DCEBFA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601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866C46-218F-4AB6-A5A2-39D66D4B78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59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8D59EA-9554-480B-9D9F-79229BA0DA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54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EA7EFE-47F6-43AE-ACDF-D1DEBA9DE0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959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529EC4-4EFA-4B44-89A0-947699A7A2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786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34A9A4-5DB1-485D-B129-5BF7F271B9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981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2B3202-315D-4637-8AEF-DCB8467C78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63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4FE823-6445-4611-8AA6-2670B1B179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50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8BF7A9-CC4F-4647-B3E0-63A90AC2DD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73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1DF673-8C38-4394-B760-1AC5181760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71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5EA76D-85CA-4A9C-88FE-7A8EE9CB94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675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86A7F71-DECE-40BB-84E9-A853FFB61CA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b/1/" TargetMode="External"/><Relationship Id="rId3" Type="http://schemas.openxmlformats.org/officeDocument/2006/relationships/hyperlink" Target="http://dev.agodsendtech.com/mu_chords/quickimages/0/D/2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/2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1/" TargetMode="External"/><Relationship Id="rId5" Type="http://schemas.openxmlformats.org/officeDocument/2006/relationships/hyperlink" Target="http://dev.agodsendtech.com/mu_chords/quickimages/0/F/1/" TargetMode="External"/><Relationship Id="rId10" Type="http://schemas.openxmlformats.org/officeDocument/2006/relationships/hyperlink" Target="http://dev.agodsendtech.com/mu_chords/quickimages/0/D/1/" TargetMode="External"/><Relationship Id="rId4" Type="http://schemas.openxmlformats.org/officeDocument/2006/relationships/hyperlink" Target="http://dev.agodsendtech.com/mu_chords/quickimages/0/E/2/" TargetMode="External"/><Relationship Id="rId9" Type="http://schemas.openxmlformats.org/officeDocument/2006/relationships/hyperlink" Target="http://dev.agodsendtech.com/mu_chords/quickimages/0/E/1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-6350" y="4267200"/>
            <a:ext cx="9140825" cy="8572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-20638" y="3276600"/>
            <a:ext cx="9166226" cy="990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-30163" y="2362200"/>
            <a:ext cx="9164638" cy="9144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3" name="Rectangle 1"/>
          <p:cNvSpPr>
            <a:spLocks noChangeArrowheads="1"/>
          </p:cNvSpPr>
          <p:nvPr/>
        </p:nvSpPr>
        <p:spPr bwMode="auto">
          <a:xfrm>
            <a:off x="-20638" y="685800"/>
            <a:ext cx="9177338" cy="16764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2054" name="Text Box 2"/>
          <p:cNvSpPr txBox="1">
            <a:spLocks noChangeArrowheads="1"/>
          </p:cNvSpPr>
          <p:nvPr/>
        </p:nvSpPr>
        <p:spPr bwMode="auto">
          <a:xfrm>
            <a:off x="12700" y="104616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FFFFF"/>
                </a:solidFill>
              </a:rPr>
              <a:t>God’s got it,                      I need it                        And by faith,            I’m </a:t>
            </a:r>
            <a:r>
              <a:rPr lang="en-US" sz="2000" dirty="0" err="1">
                <a:solidFill>
                  <a:srgbClr val="FFFFFF"/>
                </a:solidFill>
              </a:rPr>
              <a:t>gonna</a:t>
            </a:r>
            <a:r>
              <a:rPr lang="en-US" sz="2000" dirty="0">
                <a:solidFill>
                  <a:srgbClr val="FFFFFF"/>
                </a:solidFill>
              </a:rPr>
              <a:t> get it</a:t>
            </a:r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-20638" y="2808288"/>
            <a:ext cx="9166226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FFFF"/>
                </a:solidFill>
              </a:rPr>
              <a:t> By faith,</a:t>
            </a:r>
            <a:r>
              <a:rPr lang="en-US" sz="2000" dirty="0">
                <a:solidFill>
                  <a:srgbClr val="FFFFFF"/>
                </a:solidFill>
              </a:rPr>
              <a:t> (by faith)   </a:t>
            </a:r>
            <a:r>
              <a:rPr lang="en-US" sz="2000" b="1" dirty="0">
                <a:solidFill>
                  <a:srgbClr val="FFFFFF"/>
                </a:solidFill>
              </a:rPr>
              <a:t>By faith</a:t>
            </a:r>
            <a:r>
              <a:rPr lang="en-US" sz="2000" dirty="0">
                <a:solidFill>
                  <a:srgbClr val="FFFFFF"/>
                </a:solidFill>
              </a:rPr>
              <a:t> (by faith)   </a:t>
            </a:r>
            <a:r>
              <a:rPr lang="en-US" sz="2000" b="1" dirty="0">
                <a:solidFill>
                  <a:srgbClr val="FFFFFF"/>
                </a:solidFill>
              </a:rPr>
              <a:t>By faith</a:t>
            </a:r>
            <a:r>
              <a:rPr lang="en-US" sz="2000" dirty="0">
                <a:solidFill>
                  <a:srgbClr val="FFFFFF"/>
                </a:solidFill>
              </a:rPr>
              <a:t> (by faith)   </a:t>
            </a:r>
            <a:r>
              <a:rPr lang="en-US" sz="2000" b="1" dirty="0">
                <a:solidFill>
                  <a:srgbClr val="FFFFFF"/>
                </a:solidFill>
              </a:rPr>
              <a:t>By faith</a:t>
            </a:r>
            <a:r>
              <a:rPr lang="en-US" sz="2000" dirty="0">
                <a:solidFill>
                  <a:srgbClr val="FFFFFF"/>
                </a:solidFill>
              </a:rPr>
              <a:t> (by faith)</a:t>
            </a:r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-20638" y="3765550"/>
            <a:ext cx="91567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You just only speak the word      Your petition will be heard</a:t>
            </a:r>
          </a:p>
        </p:txBody>
      </p:sp>
      <p:sp>
        <p:nvSpPr>
          <p:cNvPr id="2071" name="Text Box 2"/>
          <p:cNvSpPr txBox="1">
            <a:spLocks noChangeArrowheads="1"/>
          </p:cNvSpPr>
          <p:nvPr/>
        </p:nvSpPr>
        <p:spPr bwMode="auto">
          <a:xfrm>
            <a:off x="-6350" y="188436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FFFFF"/>
                </a:solidFill>
              </a:rPr>
              <a:t>God’s got it,                    I need it                     And by faith,               </a:t>
            </a:r>
            <a:r>
              <a:rPr lang="en-US" sz="2000" dirty="0" smtClean="0">
                <a:solidFill>
                  <a:srgbClr val="FFFFFF"/>
                </a:solidFill>
              </a:rPr>
              <a:t> right </a:t>
            </a:r>
            <a:r>
              <a:rPr lang="en-US" sz="2000" dirty="0">
                <a:solidFill>
                  <a:srgbClr val="FFFFFF"/>
                </a:solidFill>
              </a:rPr>
              <a:t>now it’s done</a:t>
            </a:r>
          </a:p>
        </p:txBody>
      </p:sp>
      <p:sp>
        <p:nvSpPr>
          <p:cNvPr id="2077" name="Text Box 2"/>
          <p:cNvSpPr txBox="1">
            <a:spLocks noChangeArrowheads="1"/>
          </p:cNvSpPr>
          <p:nvPr/>
        </p:nvSpPr>
        <p:spPr bwMode="auto">
          <a:xfrm>
            <a:off x="-9525" y="47244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And by faith,         And by faith,           And by faith,                       right now it’s done</a:t>
            </a:r>
          </a:p>
        </p:txBody>
      </p:sp>
      <p:sp>
        <p:nvSpPr>
          <p:cNvPr id="1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086232" y="772383"/>
            <a:ext cx="471718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13578" y="772383"/>
            <a:ext cx="464472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24068" y="772383"/>
            <a:ext cx="431077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876977" y="772383"/>
            <a:ext cx="532151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920546" y="765245"/>
            <a:ext cx="2082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660959" y="756374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8615391" y="755490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162098" y="765610"/>
            <a:ext cx="478201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45133" y="1586524"/>
            <a:ext cx="475413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841664" y="1589080"/>
            <a:ext cx="488756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549384" y="1511236"/>
            <a:ext cx="2378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80537" y="1584760"/>
            <a:ext cx="20152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823177" y="1586524"/>
            <a:ext cx="226202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444899" y="1587796"/>
            <a:ext cx="440118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035461" y="1578921"/>
            <a:ext cx="50026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646361" y="2439987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57200" y="2426256"/>
            <a:ext cx="472503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445132" y="2426256"/>
            <a:ext cx="679068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6699861" y="2430462"/>
            <a:ext cx="59992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1750" y="3418920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757079" y="3418920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434196" y="3418920"/>
            <a:ext cx="482272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372445" y="3409950"/>
            <a:ext cx="544547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G/F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98236" y="3407569"/>
            <a:ext cx="48796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542723" y="3409950"/>
            <a:ext cx="477078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43395" y="4373453"/>
            <a:ext cx="570887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734350" y="4336534"/>
            <a:ext cx="52345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702683" y="4388596"/>
            <a:ext cx="55302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229600" y="4386818"/>
            <a:ext cx="2286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736447" y="4371832"/>
            <a:ext cx="53873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277557" y="772254"/>
            <a:ext cx="471718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04903" y="772254"/>
            <a:ext cx="464472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15393" y="772254"/>
            <a:ext cx="431077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068302" y="772254"/>
            <a:ext cx="532151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064378" y="1557489"/>
            <a:ext cx="471718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91724" y="1557489"/>
            <a:ext cx="464472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02214" y="1557489"/>
            <a:ext cx="431077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855123" y="1557489"/>
            <a:ext cx="532151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255703" y="1557360"/>
            <a:ext cx="471718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83049" y="1557360"/>
            <a:ext cx="464472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93539" y="1557360"/>
            <a:ext cx="431077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046448" y="1557360"/>
            <a:ext cx="532151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488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It!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0159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99989150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14023</TotalTime>
  <Words>132</Words>
  <Application>Microsoft Office PowerPoint</Application>
  <PresentationFormat>On-screen Show (4:3)</PresentationFormat>
  <Paragraphs>49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Calibri</vt:lpstr>
      <vt:lpstr>Times New Roman</vt:lpstr>
      <vt:lpstr>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458</cp:revision>
  <dcterms:created xsi:type="dcterms:W3CDTF">2000-04-06T22:37:36Z</dcterms:created>
  <dcterms:modified xsi:type="dcterms:W3CDTF">2013-04-08T12:57:14Z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