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1223" r:id="rId2"/>
    <p:sldId id="1224" r:id="rId3"/>
    <p:sldId id="1225" r:id="rId4"/>
    <p:sldId id="1226" r:id="rId5"/>
    <p:sldId id="1228" r:id="rId6"/>
    <p:sldId id="1231" r:id="rId7"/>
    <p:sldId id="1227" r:id="rId8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38" d="100"/>
          <a:sy n="38" d="100"/>
        </p:scale>
        <p:origin x="66" y="13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all creation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water, earth and sky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heavens are Your tabernacle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to the Lord on high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09600"/>
            <a:ext cx="1219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 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beyond  our galaxy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holy….  You are holy…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.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universe declares 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majesty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holy</a:t>
            </a: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….   holy</a:t>
            </a: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61822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23611" y="2133600"/>
            <a:ext cx="12192000" cy="21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Heaven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Earth….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1099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Early in the morning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celebrate the light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stumble in the darkness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call Your Name by night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2928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09600"/>
            <a:ext cx="1219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 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beyond  our galaxy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holy….  You are holy…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.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Precious Lord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Reveal Your heart to me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Father, </a:t>
            </a: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…. </a:t>
            </a: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335298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23611" y="21336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 to the Lord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Heaven and Earth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9931357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86980</TotalTime>
  <Words>21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538</cp:revision>
  <dcterms:created xsi:type="dcterms:W3CDTF">2000-04-04T23:34:29Z</dcterms:created>
  <dcterms:modified xsi:type="dcterms:W3CDTF">2013-04-06T18:43:05Z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