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1223" r:id="rId2"/>
    <p:sldId id="1224" r:id="rId3"/>
    <p:sldId id="1225" r:id="rId4"/>
    <p:sldId id="1226" r:id="rId5"/>
    <p:sldId id="1228" r:id="rId6"/>
    <p:sldId id="1231" r:id="rId7"/>
    <p:sldId id="1227" r:id="rId8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38" d="100"/>
          <a:sy n="38" d="100"/>
        </p:scale>
        <p:origin x="66" y="13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You are holy…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   holy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61822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3611" y="2133600"/>
            <a:ext cx="12192000" cy="21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Heaven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Earth….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09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292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You are holy…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 heart to me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Father,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33529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3611" y="21336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 to the Lord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Heaven and Earth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993135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86980</TotalTime>
  <Words>21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2013-04-06T18:43:05Z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