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223" r:id="rId2"/>
    <p:sldId id="1224" r:id="rId3"/>
    <p:sldId id="1225" r:id="rId4"/>
    <p:sldId id="1226" r:id="rId5"/>
    <p:sldId id="1228" r:id="rId6"/>
    <p:sldId id="1231" r:id="rId7"/>
    <p:sldId id="1227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981" autoAdjust="0"/>
    <p:restoredTop sz="94550" autoAdjust="0"/>
  </p:normalViewPr>
  <p:slideViewPr>
    <p:cSldViewPr>
      <p:cViewPr varScale="1">
        <p:scale>
          <a:sx n="63" d="100"/>
          <a:sy n="63" d="100"/>
        </p:scale>
        <p:origin x="66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97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 holy….</a:t>
            </a:r>
          </a:p>
        </p:txBody>
      </p:sp>
    </p:spTree>
    <p:extLst>
      <p:ext uri="{BB962C8B-B14F-4D97-AF65-F5344CB8AC3E}">
        <p14:creationId xmlns:p14="http://schemas.microsoft.com/office/powerpoint/2010/main" val="361822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708" y="245745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Heaven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Earth….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09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297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292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 heart to me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Father, holy…. holy….</a:t>
            </a:r>
          </a:p>
        </p:txBody>
      </p:sp>
    </p:spTree>
    <p:extLst>
      <p:ext uri="{BB962C8B-B14F-4D97-AF65-F5344CB8AC3E}">
        <p14:creationId xmlns:p14="http://schemas.microsoft.com/office/powerpoint/2010/main" val="133529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7708" y="245745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 to the Lord 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Heaven and Earth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93135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86981</TotalTime>
  <Words>21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2013-04-06T18:44:07Z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