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8"/>
  </p:notesMasterIdLst>
  <p:sldIdLst>
    <p:sldId id="1223" r:id="rId2"/>
    <p:sldId id="1235" r:id="rId3"/>
    <p:sldId id="1234" r:id="rId4"/>
    <p:sldId id="1233" r:id="rId5"/>
    <p:sldId id="1232" r:id="rId6"/>
    <p:sldId id="1236" r:id="rId7"/>
    <p:sldId id="1237" r:id="rId8"/>
    <p:sldId id="1243" r:id="rId9"/>
    <p:sldId id="1242" r:id="rId10"/>
    <p:sldId id="1241" r:id="rId11"/>
    <p:sldId id="1240" r:id="rId12"/>
    <p:sldId id="1239" r:id="rId13"/>
    <p:sldId id="1238" r:id="rId14"/>
    <p:sldId id="1281" r:id="rId15"/>
    <p:sldId id="1280" r:id="rId16"/>
    <p:sldId id="1279" r:id="rId17"/>
    <p:sldId id="1278" r:id="rId18"/>
    <p:sldId id="1277" r:id="rId19"/>
    <p:sldId id="1276" r:id="rId20"/>
    <p:sldId id="1287" r:id="rId21"/>
    <p:sldId id="1286" r:id="rId22"/>
    <p:sldId id="1285" r:id="rId23"/>
    <p:sldId id="1284" r:id="rId24"/>
    <p:sldId id="1283" r:id="rId25"/>
    <p:sldId id="1282" r:id="rId26"/>
    <p:sldId id="1249" r:id="rId27"/>
    <p:sldId id="1248" r:id="rId28"/>
    <p:sldId id="1247" r:id="rId29"/>
    <p:sldId id="1246" r:id="rId30"/>
    <p:sldId id="1245" r:id="rId31"/>
    <p:sldId id="1244" r:id="rId32"/>
    <p:sldId id="1293" r:id="rId33"/>
    <p:sldId id="1292" r:id="rId34"/>
    <p:sldId id="1291" r:id="rId35"/>
    <p:sldId id="1290" r:id="rId36"/>
    <p:sldId id="1289" r:id="rId37"/>
    <p:sldId id="1288" r:id="rId38"/>
    <p:sldId id="1299" r:id="rId39"/>
    <p:sldId id="1298" r:id="rId40"/>
    <p:sldId id="1297" r:id="rId41"/>
    <p:sldId id="1296" r:id="rId42"/>
    <p:sldId id="1295" r:id="rId43"/>
    <p:sldId id="1294" r:id="rId44"/>
    <p:sldId id="1252" r:id="rId45"/>
    <p:sldId id="1251" r:id="rId46"/>
    <p:sldId id="1250" r:id="rId47"/>
    <p:sldId id="1253" r:id="rId48"/>
    <p:sldId id="1254" r:id="rId49"/>
    <p:sldId id="1255" r:id="rId50"/>
    <p:sldId id="1302" r:id="rId51"/>
    <p:sldId id="1301" r:id="rId52"/>
    <p:sldId id="1300" r:id="rId53"/>
    <p:sldId id="1261" r:id="rId54"/>
    <p:sldId id="1260" r:id="rId55"/>
    <p:sldId id="1259" r:id="rId56"/>
    <p:sldId id="1258" r:id="rId57"/>
    <p:sldId id="1257" r:id="rId58"/>
    <p:sldId id="1256" r:id="rId59"/>
    <p:sldId id="1270" r:id="rId60"/>
    <p:sldId id="1269" r:id="rId61"/>
    <p:sldId id="1268" r:id="rId62"/>
    <p:sldId id="1267" r:id="rId63"/>
    <p:sldId id="1266" r:id="rId64"/>
    <p:sldId id="1265" r:id="rId65"/>
    <p:sldId id="1264" r:id="rId66"/>
    <p:sldId id="1263" r:id="rId67"/>
    <p:sldId id="1272" r:id="rId68"/>
    <p:sldId id="1273" r:id="rId69"/>
    <p:sldId id="1274" r:id="rId70"/>
    <p:sldId id="1275" r:id="rId71"/>
    <p:sldId id="1224" r:id="rId72"/>
    <p:sldId id="1225" r:id="rId73"/>
    <p:sldId id="1226" r:id="rId74"/>
    <p:sldId id="1228" r:id="rId75"/>
    <p:sldId id="1231" r:id="rId76"/>
    <p:sldId id="1227" r:id="rId77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90" d="100"/>
          <a:sy n="90" d="100"/>
        </p:scale>
        <p:origin x="120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heavens are Your tabernacle</a:t>
            </a: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to the Lord on high</a:t>
            </a: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3619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heavens are Your tabernacle</a:t>
            </a: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to the Lord on high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9176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heavens are Your tabernacle</a:t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to the Lord on high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3430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heavens are Your tabernacle</a:t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to the Lord on high</a:t>
            </a:r>
            <a:endParaRPr lang="en-US" sz="6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3897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Early in the morning</a:t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9705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Early in the morning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0984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Early in the morning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celebrate the light</a:t>
            </a: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2606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Early in the morning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celebrate the light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3711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Early in the morning</a:t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celebrate the light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4338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Early in the morning</a:t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celebrate the light</a:t>
            </a:r>
            <a:endParaRPr lang="en-US" sz="6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6667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all creation</a:t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1229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stumble in the darkness</a:t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78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stumble in the darkness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7340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stumble in the darkness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call Your Name by night</a:t>
            </a: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4409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stumble in the darkness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call Your Name by night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804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stumble in the darkness</a:t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call Your Name by night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89967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stumble in the darkness</a:t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call Your Name by night</a:t>
            </a:r>
            <a:endParaRPr lang="en-US" sz="6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9272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</a:t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82152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0473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Beyond our galaxy</a:t>
            </a: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3443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Beyond our galaxy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4713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all creation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26709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</a:t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Beyond our galaxy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12963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</a:t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Beyond our galaxy</a:t>
            </a:r>
            <a:endParaRPr lang="en-US" sz="6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33185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universe declares</a:t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93177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universe declares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73013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universe declares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majesty</a:t>
            </a: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8044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universe declares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majesty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17971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universe declares</a:t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majesty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20048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universe declares</a:t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majesty</a:t>
            </a:r>
            <a:endParaRPr lang="en-US" sz="6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29729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Precious Lord </a:t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40215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Precious Lord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4902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all creation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water, earth and </a:t>
            </a: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sky</a:t>
            </a: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43967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Precious Lord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Reveal Yourself  to me</a:t>
            </a: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61699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Precious Lord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Reveal Yourself  to me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72630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Precious Lord </a:t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Reveal Yourself  to me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67381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Precious Lord </a:t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Reveal Yourself  to me</a:t>
            </a:r>
            <a:endParaRPr lang="en-US" sz="6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06691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72" y="2743200"/>
            <a:ext cx="12192000" cy="1130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You Are Holy….</a:t>
            </a:r>
            <a:endParaRPr lang="en-US" sz="115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70400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72" y="2743200"/>
            <a:ext cx="12192000" cy="1130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You Are Holy….</a:t>
            </a:r>
            <a:endParaRPr lang="en-US" sz="11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70975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72" y="2743200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You Are Holy….</a:t>
            </a:r>
            <a:endParaRPr lang="en-US" sz="115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638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72" y="2743200"/>
            <a:ext cx="12192000" cy="1383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99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Holy….</a:t>
            </a:r>
            <a:endParaRPr lang="en-US" sz="199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2808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72" y="2743200"/>
            <a:ext cx="12192000" cy="1383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Holy….</a:t>
            </a:r>
            <a:endParaRPr lang="en-US" sz="199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3784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72" y="2743200"/>
            <a:ext cx="12192000" cy="1383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99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Holy….</a:t>
            </a:r>
            <a:endParaRPr lang="en-US" sz="199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4772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all creation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water, earth and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sky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95307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72" y="2743200"/>
            <a:ext cx="12192000" cy="1130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Father, Holy….</a:t>
            </a:r>
            <a:endParaRPr lang="en-US" sz="115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613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72" y="2743200"/>
            <a:ext cx="12192000" cy="1130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Father, Holy….</a:t>
            </a:r>
            <a:endParaRPr lang="en-US" sz="11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255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772" y="2743200"/>
            <a:ext cx="12192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Father, Holy….</a:t>
            </a:r>
            <a:endParaRPr lang="en-US" sz="115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7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God of Heaven and Earth….</a:t>
            </a:r>
            <a:b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endParaRPr lang="en-US" sz="6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50865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Heaven and Earth….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endParaRPr lang="en-US" sz="6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27848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Heaven and Earth….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Heaven and Earth….</a:t>
            </a:r>
            <a:endParaRPr lang="en-US" sz="66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11063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Heaven and Earth….</a:t>
            </a:r>
            <a:b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Heaven and Earth….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03096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God of Heaven and Earth….</a:t>
            </a:r>
            <a:b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Heaven and Earth….</a:t>
            </a:r>
            <a:endParaRPr 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81298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God of Heaven and Earth….</a:t>
            </a:r>
            <a:b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Heaven and Earth….</a:t>
            </a:r>
            <a:endParaRPr lang="en-US" sz="66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268977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72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b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324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all creation</a:t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water, earth and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sky</a:t>
            </a:r>
            <a:endParaRPr lang="en-US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70826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77010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289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 of</a:t>
            </a:r>
            <a:b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Earth….</a:t>
            </a: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143086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289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Earth….</a:t>
            </a: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573882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289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Earth….</a:t>
            </a:r>
            <a:endParaRPr lang="en-US" sz="8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526490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289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Earth….</a:t>
            </a:r>
            <a:endParaRPr lang="en-US" sz="8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08793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289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 of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Earth….</a:t>
            </a:r>
            <a:endParaRPr lang="en-US" sz="8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572385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289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 of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Heaven and Earth….</a:t>
            </a:r>
            <a:endParaRPr lang="en-US" sz="88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840500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289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b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 of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Heaven and Earth….</a:t>
            </a:r>
            <a:endParaRPr lang="en-US" sz="88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748035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289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 of</a:t>
            </a: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Heaven and Earth….</a:t>
            </a:r>
            <a:endParaRPr lang="en-US" sz="88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774310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289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 of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Earth….</a:t>
            </a:r>
            <a:endParaRPr lang="en-US" sz="88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897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all creation</a:t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water, earth and </a:t>
            </a: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sky</a:t>
            </a:r>
            <a:endParaRPr lang="en-US" sz="6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6420859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289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8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 of</a:t>
            </a:r>
            <a:b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Earth….</a:t>
            </a:r>
            <a:endParaRPr lang="en-US" sz="8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398902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all creation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water, earth and sky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heavens are Your tabernacle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to the Lord on high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09600"/>
            <a:ext cx="1219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beyond  our galaxy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holy….  You are holy…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universe declares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majesty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holy….   holy….</a:t>
            </a:r>
          </a:p>
        </p:txBody>
      </p:sp>
    </p:spTree>
    <p:extLst>
      <p:ext uri="{BB962C8B-B14F-4D97-AF65-F5344CB8AC3E}">
        <p14:creationId xmlns:p14="http://schemas.microsoft.com/office/powerpoint/2010/main" val="361822101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23611" y="2133600"/>
            <a:ext cx="12192000" cy="21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Heaven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Earth….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109910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Early in the morning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celebrate the light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stumble in the darkness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call Your Name by night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292819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609600"/>
            <a:ext cx="121920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beyond  our galaxy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holy…. </a:t>
            </a: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holy</a:t>
            </a: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…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Precious Lord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Reveal Your heart to me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Father, holy…. holy….</a:t>
            </a:r>
          </a:p>
        </p:txBody>
      </p:sp>
    </p:spTree>
    <p:extLst>
      <p:ext uri="{BB962C8B-B14F-4D97-AF65-F5344CB8AC3E}">
        <p14:creationId xmlns:p14="http://schemas.microsoft.com/office/powerpoint/2010/main" val="133529862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23611" y="2133600"/>
            <a:ext cx="12192000" cy="214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000"/>
              </a:lnSpc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 to the Lord </a:t>
            </a:r>
            <a:b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Heaven and Earth</a:t>
            </a:r>
            <a:endParaRPr lang="en-US" sz="8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9931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heavens are Your tabernacle</a:t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6749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heavens are Your tabernacle</a:t>
            </a:r>
            <a: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1868783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87013</TotalTime>
  <Words>276</Words>
  <Application>Microsoft Office PowerPoint</Application>
  <PresentationFormat>Widescreen</PresentationFormat>
  <Paragraphs>79</Paragraphs>
  <Slides>76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0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542</cp:revision>
  <dcterms:created xsi:type="dcterms:W3CDTF">2000-04-04T23:34:29Z</dcterms:created>
  <dcterms:modified xsi:type="dcterms:W3CDTF">2013-04-06T19:19:07Z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