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8"/>
  </p:notesMasterIdLst>
  <p:sldIdLst>
    <p:sldId id="1223" r:id="rId2"/>
    <p:sldId id="1235" r:id="rId3"/>
    <p:sldId id="1234" r:id="rId4"/>
    <p:sldId id="1233" r:id="rId5"/>
    <p:sldId id="1232" r:id="rId6"/>
    <p:sldId id="1236" r:id="rId7"/>
    <p:sldId id="1237" r:id="rId8"/>
    <p:sldId id="1243" r:id="rId9"/>
    <p:sldId id="1242" r:id="rId10"/>
    <p:sldId id="1241" r:id="rId11"/>
    <p:sldId id="1240" r:id="rId12"/>
    <p:sldId id="1239" r:id="rId13"/>
    <p:sldId id="1238" r:id="rId14"/>
    <p:sldId id="1281" r:id="rId15"/>
    <p:sldId id="1280" r:id="rId16"/>
    <p:sldId id="1279" r:id="rId17"/>
    <p:sldId id="1278" r:id="rId18"/>
    <p:sldId id="1277" r:id="rId19"/>
    <p:sldId id="1276" r:id="rId20"/>
    <p:sldId id="1287" r:id="rId21"/>
    <p:sldId id="1286" r:id="rId22"/>
    <p:sldId id="1285" r:id="rId23"/>
    <p:sldId id="1284" r:id="rId24"/>
    <p:sldId id="1283" r:id="rId25"/>
    <p:sldId id="1282" r:id="rId26"/>
    <p:sldId id="1249" r:id="rId27"/>
    <p:sldId id="1248" r:id="rId28"/>
    <p:sldId id="1247" r:id="rId29"/>
    <p:sldId id="1246" r:id="rId30"/>
    <p:sldId id="1245" r:id="rId31"/>
    <p:sldId id="1244" r:id="rId32"/>
    <p:sldId id="1293" r:id="rId33"/>
    <p:sldId id="1292" r:id="rId34"/>
    <p:sldId id="1291" r:id="rId35"/>
    <p:sldId id="1290" r:id="rId36"/>
    <p:sldId id="1289" r:id="rId37"/>
    <p:sldId id="1288" r:id="rId38"/>
    <p:sldId id="1299" r:id="rId39"/>
    <p:sldId id="1298" r:id="rId40"/>
    <p:sldId id="1297" r:id="rId41"/>
    <p:sldId id="1296" r:id="rId42"/>
    <p:sldId id="1295" r:id="rId43"/>
    <p:sldId id="1294" r:id="rId44"/>
    <p:sldId id="1252" r:id="rId45"/>
    <p:sldId id="1251" r:id="rId46"/>
    <p:sldId id="1250" r:id="rId47"/>
    <p:sldId id="1253" r:id="rId48"/>
    <p:sldId id="1254" r:id="rId49"/>
    <p:sldId id="1255" r:id="rId50"/>
    <p:sldId id="1302" r:id="rId51"/>
    <p:sldId id="1301" r:id="rId52"/>
    <p:sldId id="1300" r:id="rId53"/>
    <p:sldId id="1261" r:id="rId54"/>
    <p:sldId id="1260" r:id="rId55"/>
    <p:sldId id="1259" r:id="rId56"/>
    <p:sldId id="1258" r:id="rId57"/>
    <p:sldId id="1257" r:id="rId58"/>
    <p:sldId id="1256" r:id="rId59"/>
    <p:sldId id="1270" r:id="rId60"/>
    <p:sldId id="1269" r:id="rId61"/>
    <p:sldId id="1268" r:id="rId62"/>
    <p:sldId id="1267" r:id="rId63"/>
    <p:sldId id="1266" r:id="rId64"/>
    <p:sldId id="1265" r:id="rId65"/>
    <p:sldId id="1264" r:id="rId66"/>
    <p:sldId id="1263" r:id="rId67"/>
    <p:sldId id="1272" r:id="rId68"/>
    <p:sldId id="1273" r:id="rId69"/>
    <p:sldId id="1274" r:id="rId70"/>
    <p:sldId id="1275" r:id="rId71"/>
    <p:sldId id="1224" r:id="rId72"/>
    <p:sldId id="1225" r:id="rId73"/>
    <p:sldId id="1226" r:id="rId74"/>
    <p:sldId id="1228" r:id="rId75"/>
    <p:sldId id="1231" r:id="rId76"/>
    <p:sldId id="1227" r:id="rId7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14" autoAdjust="0"/>
    <p:restoredTop sz="94550" autoAdjust="0"/>
  </p:normalViewPr>
  <p:slideViewPr>
    <p:cSldViewPr>
      <p:cViewPr varScale="1">
        <p:scale>
          <a:sx n="94" d="100"/>
          <a:sy n="94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</a:p>
        </p:txBody>
      </p:sp>
    </p:spTree>
    <p:extLst>
      <p:ext uri="{BB962C8B-B14F-4D97-AF65-F5344CB8AC3E}">
        <p14:creationId xmlns:p14="http://schemas.microsoft.com/office/powerpoint/2010/main" val="158361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</a:p>
        </p:txBody>
      </p:sp>
    </p:spTree>
    <p:extLst>
      <p:ext uri="{BB962C8B-B14F-4D97-AF65-F5344CB8AC3E}">
        <p14:creationId xmlns:p14="http://schemas.microsoft.com/office/powerpoint/2010/main" val="3319176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</a:p>
        </p:txBody>
      </p:sp>
    </p:spTree>
    <p:extLst>
      <p:ext uri="{BB962C8B-B14F-4D97-AF65-F5344CB8AC3E}">
        <p14:creationId xmlns:p14="http://schemas.microsoft.com/office/powerpoint/2010/main" val="653430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</a:p>
        </p:txBody>
      </p:sp>
    </p:spTree>
    <p:extLst>
      <p:ext uri="{BB962C8B-B14F-4D97-AF65-F5344CB8AC3E}">
        <p14:creationId xmlns:p14="http://schemas.microsoft.com/office/powerpoint/2010/main" val="2993897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9705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984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</p:txBody>
      </p:sp>
    </p:spTree>
    <p:extLst>
      <p:ext uri="{BB962C8B-B14F-4D97-AF65-F5344CB8AC3E}">
        <p14:creationId xmlns:p14="http://schemas.microsoft.com/office/powerpoint/2010/main" val="522606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</p:txBody>
      </p:sp>
    </p:spTree>
    <p:extLst>
      <p:ext uri="{BB962C8B-B14F-4D97-AF65-F5344CB8AC3E}">
        <p14:creationId xmlns:p14="http://schemas.microsoft.com/office/powerpoint/2010/main" val="4103711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</p:txBody>
      </p:sp>
    </p:spTree>
    <p:extLst>
      <p:ext uri="{BB962C8B-B14F-4D97-AF65-F5344CB8AC3E}">
        <p14:creationId xmlns:p14="http://schemas.microsoft.com/office/powerpoint/2010/main" val="210433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</p:txBody>
      </p:sp>
    </p:spTree>
    <p:extLst>
      <p:ext uri="{BB962C8B-B14F-4D97-AF65-F5344CB8AC3E}">
        <p14:creationId xmlns:p14="http://schemas.microsoft.com/office/powerpoint/2010/main" val="406666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1229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8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7340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</a:p>
        </p:txBody>
      </p:sp>
    </p:spTree>
    <p:extLst>
      <p:ext uri="{BB962C8B-B14F-4D97-AF65-F5344CB8AC3E}">
        <p14:creationId xmlns:p14="http://schemas.microsoft.com/office/powerpoint/2010/main" val="4104409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</a:p>
        </p:txBody>
      </p:sp>
    </p:spTree>
    <p:extLst>
      <p:ext uri="{BB962C8B-B14F-4D97-AF65-F5344CB8AC3E}">
        <p14:creationId xmlns:p14="http://schemas.microsoft.com/office/powerpoint/2010/main" val="996804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</a:p>
        </p:txBody>
      </p:sp>
    </p:spTree>
    <p:extLst>
      <p:ext uri="{BB962C8B-B14F-4D97-AF65-F5344CB8AC3E}">
        <p14:creationId xmlns:p14="http://schemas.microsoft.com/office/powerpoint/2010/main" val="2648996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</a:p>
        </p:txBody>
      </p:sp>
    </p:spTree>
    <p:extLst>
      <p:ext uri="{BB962C8B-B14F-4D97-AF65-F5344CB8AC3E}">
        <p14:creationId xmlns:p14="http://schemas.microsoft.com/office/powerpoint/2010/main" val="3699272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8215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0473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</a:p>
        </p:txBody>
      </p:sp>
    </p:spTree>
    <p:extLst>
      <p:ext uri="{BB962C8B-B14F-4D97-AF65-F5344CB8AC3E}">
        <p14:creationId xmlns:p14="http://schemas.microsoft.com/office/powerpoint/2010/main" val="4123443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</a:p>
        </p:txBody>
      </p:sp>
    </p:spTree>
    <p:extLst>
      <p:ext uri="{BB962C8B-B14F-4D97-AF65-F5344CB8AC3E}">
        <p14:creationId xmlns:p14="http://schemas.microsoft.com/office/powerpoint/2010/main" val="356471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2670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</a:p>
        </p:txBody>
      </p:sp>
    </p:spTree>
    <p:extLst>
      <p:ext uri="{BB962C8B-B14F-4D97-AF65-F5344CB8AC3E}">
        <p14:creationId xmlns:p14="http://schemas.microsoft.com/office/powerpoint/2010/main" val="711296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</a:p>
        </p:txBody>
      </p:sp>
    </p:spTree>
    <p:extLst>
      <p:ext uri="{BB962C8B-B14F-4D97-AF65-F5344CB8AC3E}">
        <p14:creationId xmlns:p14="http://schemas.microsoft.com/office/powerpoint/2010/main" val="4273318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93177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3013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</a:p>
        </p:txBody>
      </p:sp>
    </p:spTree>
    <p:extLst>
      <p:ext uri="{BB962C8B-B14F-4D97-AF65-F5344CB8AC3E}">
        <p14:creationId xmlns:p14="http://schemas.microsoft.com/office/powerpoint/2010/main" val="1278044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</a:p>
        </p:txBody>
      </p:sp>
    </p:spTree>
    <p:extLst>
      <p:ext uri="{BB962C8B-B14F-4D97-AF65-F5344CB8AC3E}">
        <p14:creationId xmlns:p14="http://schemas.microsoft.com/office/powerpoint/2010/main" val="2151797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</a:p>
        </p:txBody>
      </p:sp>
    </p:spTree>
    <p:extLst>
      <p:ext uri="{BB962C8B-B14F-4D97-AF65-F5344CB8AC3E}">
        <p14:creationId xmlns:p14="http://schemas.microsoft.com/office/powerpoint/2010/main" val="1462004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</a:p>
        </p:txBody>
      </p:sp>
    </p:spTree>
    <p:extLst>
      <p:ext uri="{BB962C8B-B14F-4D97-AF65-F5344CB8AC3E}">
        <p14:creationId xmlns:p14="http://schemas.microsoft.com/office/powerpoint/2010/main" val="1722972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4021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490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</p:txBody>
      </p:sp>
    </p:spTree>
    <p:extLst>
      <p:ext uri="{BB962C8B-B14F-4D97-AF65-F5344CB8AC3E}">
        <p14:creationId xmlns:p14="http://schemas.microsoft.com/office/powerpoint/2010/main" val="14643967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</a:p>
        </p:txBody>
      </p:sp>
    </p:spTree>
    <p:extLst>
      <p:ext uri="{BB962C8B-B14F-4D97-AF65-F5344CB8AC3E}">
        <p14:creationId xmlns:p14="http://schemas.microsoft.com/office/powerpoint/2010/main" val="37461699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</a:p>
        </p:txBody>
      </p:sp>
    </p:spTree>
    <p:extLst>
      <p:ext uri="{BB962C8B-B14F-4D97-AF65-F5344CB8AC3E}">
        <p14:creationId xmlns:p14="http://schemas.microsoft.com/office/powerpoint/2010/main" val="20772630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</a:p>
        </p:txBody>
      </p:sp>
    </p:spTree>
    <p:extLst>
      <p:ext uri="{BB962C8B-B14F-4D97-AF65-F5344CB8AC3E}">
        <p14:creationId xmlns:p14="http://schemas.microsoft.com/office/powerpoint/2010/main" val="16667381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</a:p>
        </p:txBody>
      </p:sp>
    </p:spTree>
    <p:extLst>
      <p:ext uri="{BB962C8B-B14F-4D97-AF65-F5344CB8AC3E}">
        <p14:creationId xmlns:p14="http://schemas.microsoft.com/office/powerpoint/2010/main" val="3390669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Are Holy….</a:t>
            </a:r>
          </a:p>
        </p:txBody>
      </p:sp>
    </p:spTree>
    <p:extLst>
      <p:ext uri="{BB962C8B-B14F-4D97-AF65-F5344CB8AC3E}">
        <p14:creationId xmlns:p14="http://schemas.microsoft.com/office/powerpoint/2010/main" val="2227040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Are Holy….</a:t>
            </a:r>
          </a:p>
        </p:txBody>
      </p:sp>
    </p:spTree>
    <p:extLst>
      <p:ext uri="{BB962C8B-B14F-4D97-AF65-F5344CB8AC3E}">
        <p14:creationId xmlns:p14="http://schemas.microsoft.com/office/powerpoint/2010/main" val="16270975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Are Holy….</a:t>
            </a:r>
          </a:p>
        </p:txBody>
      </p:sp>
    </p:spTree>
    <p:extLst>
      <p:ext uri="{BB962C8B-B14F-4D97-AF65-F5344CB8AC3E}">
        <p14:creationId xmlns:p14="http://schemas.microsoft.com/office/powerpoint/2010/main" val="345638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Holy….</a:t>
            </a:r>
          </a:p>
        </p:txBody>
      </p:sp>
    </p:spTree>
    <p:extLst>
      <p:ext uri="{BB962C8B-B14F-4D97-AF65-F5344CB8AC3E}">
        <p14:creationId xmlns:p14="http://schemas.microsoft.com/office/powerpoint/2010/main" val="199280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Holy….</a:t>
            </a:r>
          </a:p>
        </p:txBody>
      </p:sp>
    </p:spTree>
    <p:extLst>
      <p:ext uri="{BB962C8B-B14F-4D97-AF65-F5344CB8AC3E}">
        <p14:creationId xmlns:p14="http://schemas.microsoft.com/office/powerpoint/2010/main" val="184378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Holy….</a:t>
            </a:r>
          </a:p>
        </p:txBody>
      </p:sp>
    </p:spTree>
    <p:extLst>
      <p:ext uri="{BB962C8B-B14F-4D97-AF65-F5344CB8AC3E}">
        <p14:creationId xmlns:p14="http://schemas.microsoft.com/office/powerpoint/2010/main" val="119477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</p:txBody>
      </p:sp>
    </p:spTree>
    <p:extLst>
      <p:ext uri="{BB962C8B-B14F-4D97-AF65-F5344CB8AC3E}">
        <p14:creationId xmlns:p14="http://schemas.microsoft.com/office/powerpoint/2010/main" val="34595307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Father, Holy….</a:t>
            </a:r>
          </a:p>
        </p:txBody>
      </p:sp>
    </p:spTree>
    <p:extLst>
      <p:ext uri="{BB962C8B-B14F-4D97-AF65-F5344CB8AC3E}">
        <p14:creationId xmlns:p14="http://schemas.microsoft.com/office/powerpoint/2010/main" val="12861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Father, Holy….</a:t>
            </a:r>
          </a:p>
        </p:txBody>
      </p:sp>
    </p:spTree>
    <p:extLst>
      <p:ext uri="{BB962C8B-B14F-4D97-AF65-F5344CB8AC3E}">
        <p14:creationId xmlns:p14="http://schemas.microsoft.com/office/powerpoint/2010/main" val="252255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29" y="29146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Father, Holy….</a:t>
            </a:r>
          </a:p>
        </p:txBody>
      </p:sp>
    </p:spTree>
    <p:extLst>
      <p:ext uri="{BB962C8B-B14F-4D97-AF65-F5344CB8AC3E}">
        <p14:creationId xmlns:p14="http://schemas.microsoft.com/office/powerpoint/2010/main" val="2577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God of Heaven and Earth….</a:t>
            </a:r>
            <a:b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1150865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27848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14911063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12503096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God of Heaven and Earth….</a:t>
            </a:r>
            <a:b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41181298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God of Heaven and Earth….</a:t>
            </a:r>
            <a:b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God of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41626897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324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</p:txBody>
      </p:sp>
    </p:spTree>
    <p:extLst>
      <p:ext uri="{BB962C8B-B14F-4D97-AF65-F5344CB8AC3E}">
        <p14:creationId xmlns:p14="http://schemas.microsoft.com/office/powerpoint/2010/main" val="20370826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7010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23314308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28257388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7052649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10308793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6157238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140840500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41274803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417774310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82089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</p:txBody>
      </p:sp>
    </p:spTree>
    <p:extLst>
      <p:ext uri="{BB962C8B-B14F-4D97-AF65-F5344CB8AC3E}">
        <p14:creationId xmlns:p14="http://schemas.microsoft.com/office/powerpoint/2010/main" val="156420859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</a:p>
        </p:txBody>
      </p:sp>
    </p:spTree>
    <p:extLst>
      <p:ext uri="{BB962C8B-B14F-4D97-AF65-F5344CB8AC3E}">
        <p14:creationId xmlns:p14="http://schemas.microsoft.com/office/powerpoint/2010/main" val="35539890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97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You are holy…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 holy….</a:t>
            </a:r>
          </a:p>
        </p:txBody>
      </p:sp>
    </p:spTree>
    <p:extLst>
      <p:ext uri="{BB962C8B-B14F-4D97-AF65-F5344CB8AC3E}">
        <p14:creationId xmlns:p14="http://schemas.microsoft.com/office/powerpoint/2010/main" val="36182210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708" y="24574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Heaven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Earth….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10991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97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29281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holy…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 heart to me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Father, holy…. holy….</a:t>
            </a:r>
          </a:p>
        </p:txBody>
      </p:sp>
    </p:spTree>
    <p:extLst>
      <p:ext uri="{BB962C8B-B14F-4D97-AF65-F5344CB8AC3E}">
        <p14:creationId xmlns:p14="http://schemas.microsoft.com/office/powerpoint/2010/main" val="13352986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708" y="24574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 to the Lord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Heaven and Earth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993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674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186878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87014</TotalTime>
  <Words>276</Words>
  <Application>Microsoft Office PowerPoint</Application>
  <PresentationFormat>On-screen Show (4:3)</PresentationFormat>
  <Paragraphs>79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543</cp:revision>
  <dcterms:created xsi:type="dcterms:W3CDTF">2000-04-04T23:34:29Z</dcterms:created>
  <dcterms:modified xsi:type="dcterms:W3CDTF">2013-04-06T19:19:43Z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