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16" r:id="rId2"/>
    <p:sldId id="429" r:id="rId3"/>
    <p:sldId id="417" r:id="rId4"/>
    <p:sldId id="418" r:id="rId5"/>
    <p:sldId id="421" r:id="rId6"/>
    <p:sldId id="422" r:id="rId7"/>
    <p:sldId id="425" r:id="rId8"/>
    <p:sldId id="430" r:id="rId9"/>
    <p:sldId id="426" r:id="rId10"/>
    <p:sldId id="427" r:id="rId11"/>
    <p:sldId id="428" r:id="rId12"/>
    <p:sldId id="433" r:id="rId13"/>
    <p:sldId id="419" r:id="rId14"/>
    <p:sldId id="420" r:id="rId15"/>
    <p:sldId id="423" r:id="rId16"/>
    <p:sldId id="424" r:id="rId17"/>
    <p:sldId id="431" r:id="rId18"/>
    <p:sldId id="432" r:id="rId19"/>
    <p:sldId id="412" r:id="rId20"/>
    <p:sldId id="413" r:id="rId21"/>
    <p:sldId id="43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D19"/>
    <a:srgbClr val="860086"/>
    <a:srgbClr val="660066"/>
    <a:srgbClr val="9148C8"/>
    <a:srgbClr val="B91D1D"/>
    <a:srgbClr val="911717"/>
    <a:srgbClr val="FF0000"/>
    <a:srgbClr val="0051A2"/>
    <a:srgbClr val="0066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5" autoAdjust="0"/>
    <p:restoredTop sz="97651" autoAdjust="0"/>
  </p:normalViewPr>
  <p:slideViewPr>
    <p:cSldViewPr>
      <p:cViewPr varScale="1">
        <p:scale>
          <a:sx n="100" d="100"/>
          <a:sy n="100" d="100"/>
        </p:scale>
        <p:origin x="7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04C897-30FE-4976-8655-703DE66D1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4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88472-C8C5-4E88-8253-44394DA805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E8E78-265E-4EF5-8040-57883BA96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9D87C-A94E-424F-960A-632919EF0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8275D-92BA-4F0A-81EE-A52987EAC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192F5-65C6-447C-9A45-9CF6E3A82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EE424-D985-46C8-A313-4F05C81B6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777A8-FEAD-4634-93BE-BC3C5DCCC3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5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A9749-6012-4CCD-B6DA-810AF2A3F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D9F41-3DF9-46B5-8314-AEC6172B8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0549E-B2B3-4D00-B921-4264F81FD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4AF94-EE8D-4FCA-A120-3E2CBEE5F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1FA82B-2881-49CF-AD16-7E1137416E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7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7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7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E/2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D/7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/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D/7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7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7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5835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915" y="12954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to the Lord of Heaven and Earth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1174278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11742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2274332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22743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22743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22743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3358497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33584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3358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3358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4458551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44585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44585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44585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86008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915" y="12954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to the Lord of Heaven and Earth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1174278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11742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2274332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22743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22743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22743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3358497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33584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3358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3358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4458551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44585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44585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44585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5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Guitar Solo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D6D1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915" y="12954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Lord of Heaven and Earth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Hallelujah to the Lord of Heaven and Earth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1174278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11742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2274332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22743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22743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22743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3358497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33584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3358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3358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4458551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0" y="44585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3403" y="44585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44585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Early in the morning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will celebrate the light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When I stumble in the darkness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I will call Your Name at night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874894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2603" y="8644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30850" y="874894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660" y="1969362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91284" y="198403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01620" y="1953238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52720" y="30415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05600" y="3041560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86" y="3041560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4940" y="40854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72200" y="4044158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4044158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6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51A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Early in the morning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will celebrate the light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When I stumble in the darkness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I will call Your Name at night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874894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2603" y="8644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30850" y="874894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660" y="1969362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91284" y="198403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01620" y="1953238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52720" y="30415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05600" y="3041560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86" y="3041560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4940" y="40854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72200" y="4044158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4044158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78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91171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1118175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of wonders beyond our galaxy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 are holy….        Holy….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Precious Lord reveal Your heart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You are holy….       Holy….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5790" y="2052854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37950" y="10182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08664" y="1016063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62969" y="2116025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7200" y="9792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093" y="4267200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96886" y="31792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67600" y="3177062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000" y="4305300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69982" y="31792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4626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B91D1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1118175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of wonders beyond our galaxy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 are holy….        Holy….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Precious Lord reveal Your heart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holy….       Holy….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5790" y="2052854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37950" y="10182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08664" y="1016063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62969" y="2116025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7200" y="9792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093" y="4267200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96886" y="31792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67600" y="3177062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000" y="4305300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69982" y="31792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863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3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B91D1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691343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univers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declares Your majesty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 are holy….        Holy….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Holy…..      Holy….</a:t>
            </a: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74841" y="1626022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57001" y="5914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27715" y="589231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48995" y="1626022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6251" y="5524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74841" y="2721047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9945" y="2779614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915" y="1295400"/>
            <a:ext cx="9160867" cy="82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Lord of Heaven and Earth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1174278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4800" y="117427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 bwMode="auto">
          <a:xfrm>
            <a:off x="-24849" y="3329609"/>
            <a:ext cx="9178926" cy="751853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-1588" y="6479250"/>
            <a:ext cx="9177338" cy="36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-26988" y="-33006"/>
            <a:ext cx="9185276" cy="3743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20234" y="326996"/>
            <a:ext cx="9169401" cy="1739136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52424" y="1298575"/>
            <a:ext cx="81635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The heavens are Your tabernacle.         </a:t>
            </a:r>
            <a:r>
              <a:rPr lang="en-US" sz="2000" dirty="0" smtClean="0">
                <a:solidFill>
                  <a:schemeClr val="bg1"/>
                </a:solidFill>
              </a:rPr>
              <a:t>                Glory </a:t>
            </a:r>
            <a:r>
              <a:rPr lang="en-US" sz="2000" dirty="0">
                <a:solidFill>
                  <a:schemeClr val="bg1"/>
                </a:solidFill>
              </a:rPr>
              <a:t>to the Lord on high!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2233613" y="685800"/>
            <a:ext cx="692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Lord of all creation,  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2000" dirty="0">
                <a:solidFill>
                  <a:schemeClr val="bg1"/>
                </a:solidFill>
              </a:rPr>
              <a:t>of water,   earth and sky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-1" y="5783263"/>
            <a:ext cx="9142413" cy="720725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2062163" y="6162675"/>
            <a:ext cx="525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Hallelujah to the Lord of heaven and earth!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-4763" y="2064768"/>
            <a:ext cx="9148763" cy="1305388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77" name="Text Box 4"/>
          <p:cNvSpPr txBox="1">
            <a:spLocks noChangeArrowheads="1"/>
          </p:cNvSpPr>
          <p:nvPr/>
        </p:nvSpPr>
        <p:spPr bwMode="auto">
          <a:xfrm>
            <a:off x="1582738" y="2392363"/>
            <a:ext cx="7558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God of wonders </a:t>
            </a:r>
            <a:r>
              <a:rPr lang="en-US" sz="2000" dirty="0" smtClean="0">
                <a:solidFill>
                  <a:schemeClr val="bg1"/>
                </a:solidFill>
              </a:rPr>
              <a:t>beyond </a:t>
            </a:r>
            <a:r>
              <a:rPr lang="en-US" sz="2000" dirty="0">
                <a:solidFill>
                  <a:schemeClr val="bg1"/>
                </a:solidFill>
              </a:rPr>
              <a:t>our galaxy,  </a:t>
            </a:r>
            <a:r>
              <a:rPr lang="en-US" sz="2000" dirty="0" smtClean="0">
                <a:solidFill>
                  <a:schemeClr val="bg1"/>
                </a:solidFill>
              </a:rPr>
              <a:t>       You </a:t>
            </a:r>
            <a:r>
              <a:rPr lang="en-US" sz="2000" dirty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chemeClr val="bg1"/>
                </a:solidFill>
              </a:rPr>
              <a:t>holy,   holy.</a:t>
            </a:r>
          </a:p>
        </p:txBody>
      </p:sp>
      <p:sp>
        <p:nvSpPr>
          <p:cNvPr id="178" name="Text Box 9"/>
          <p:cNvSpPr txBox="1">
            <a:spLocks noChangeArrowheads="1"/>
          </p:cNvSpPr>
          <p:nvPr/>
        </p:nvSpPr>
        <p:spPr bwMode="auto">
          <a:xfrm>
            <a:off x="-23813" y="2214563"/>
            <a:ext cx="131762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2" name="Text Box 4"/>
          <p:cNvSpPr txBox="1">
            <a:spLocks noChangeArrowheads="1"/>
          </p:cNvSpPr>
          <p:nvPr/>
        </p:nvSpPr>
        <p:spPr bwMode="auto">
          <a:xfrm>
            <a:off x="1582738" y="3043238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The </a:t>
            </a:r>
            <a:r>
              <a:rPr lang="en-US" sz="2000" dirty="0">
                <a:solidFill>
                  <a:schemeClr val="bg1"/>
                </a:solidFill>
              </a:rPr>
              <a:t>universe declares Your majesty.    </a:t>
            </a:r>
            <a:r>
              <a:rPr lang="en-US" sz="2000" dirty="0" smtClean="0">
                <a:solidFill>
                  <a:schemeClr val="bg1"/>
                </a:solidFill>
              </a:rPr>
              <a:t>    You </a:t>
            </a:r>
            <a:r>
              <a:rPr lang="en-US" sz="2000" dirty="0">
                <a:solidFill>
                  <a:schemeClr val="bg1"/>
                </a:solidFill>
              </a:rPr>
              <a:t>are   holy,   holy</a:t>
            </a:r>
          </a:p>
        </p:txBody>
      </p:sp>
      <p:sp>
        <p:nvSpPr>
          <p:cNvPr id="2084" name="Text Box 4"/>
          <p:cNvSpPr txBox="1">
            <a:spLocks noChangeArrowheads="1"/>
          </p:cNvSpPr>
          <p:nvPr/>
        </p:nvSpPr>
        <p:spPr bwMode="auto">
          <a:xfrm>
            <a:off x="-52022" y="3633889"/>
            <a:ext cx="9085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Lord </a:t>
            </a:r>
            <a:r>
              <a:rPr lang="en-US" sz="2000" dirty="0">
                <a:solidFill>
                  <a:schemeClr val="bg1"/>
                </a:solidFill>
              </a:rPr>
              <a:t>of heaven and </a:t>
            </a:r>
            <a:r>
              <a:rPr lang="en-US" sz="2000" dirty="0" smtClean="0">
                <a:solidFill>
                  <a:schemeClr val="bg1"/>
                </a:solidFill>
              </a:rPr>
              <a:t>earth              </a:t>
            </a:r>
            <a:r>
              <a:rPr lang="en-US" sz="2000" dirty="0" smtClean="0">
                <a:solidFill>
                  <a:schemeClr val="bg1"/>
                </a:solidFill>
              </a:rPr>
              <a:t>Lord of heaven and earth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-1588" y="4005263"/>
            <a:ext cx="9126538" cy="13985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96" name="Text Box 6"/>
          <p:cNvSpPr txBox="1">
            <a:spLocks noChangeArrowheads="1"/>
          </p:cNvSpPr>
          <p:nvPr/>
        </p:nvSpPr>
        <p:spPr bwMode="auto">
          <a:xfrm>
            <a:off x="0" y="4961300"/>
            <a:ext cx="913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When I stumble in the darkness,   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I </a:t>
            </a:r>
            <a:r>
              <a:rPr lang="en-US" sz="2000" dirty="0">
                <a:solidFill>
                  <a:schemeClr val="bg1"/>
                </a:solidFill>
              </a:rPr>
              <a:t>will call Your </a:t>
            </a:r>
            <a:r>
              <a:rPr lang="en-US" sz="2000" dirty="0" smtClean="0">
                <a:solidFill>
                  <a:schemeClr val="bg1"/>
                </a:solidFill>
              </a:rPr>
              <a:t>Name </a:t>
            </a:r>
            <a:r>
              <a:rPr lang="en-US" sz="2000" dirty="0">
                <a:solidFill>
                  <a:schemeClr val="bg1"/>
                </a:solidFill>
              </a:rPr>
              <a:t>by night.</a:t>
            </a:r>
          </a:p>
        </p:txBody>
      </p:sp>
      <p:sp>
        <p:nvSpPr>
          <p:cNvPr id="2097" name="Text Box 4"/>
          <p:cNvSpPr txBox="1">
            <a:spLocks noChangeArrowheads="1"/>
          </p:cNvSpPr>
          <p:nvPr/>
        </p:nvSpPr>
        <p:spPr bwMode="auto">
          <a:xfrm>
            <a:off x="17462" y="4342606"/>
            <a:ext cx="915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       Early   </a:t>
            </a:r>
            <a:r>
              <a:rPr lang="en-US" sz="2000" dirty="0">
                <a:solidFill>
                  <a:schemeClr val="bg1"/>
                </a:solidFill>
              </a:rPr>
              <a:t>in the morning, 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       </a:t>
            </a:r>
            <a:r>
              <a:rPr lang="en-US" sz="2000" dirty="0">
                <a:solidFill>
                  <a:schemeClr val="bg1"/>
                </a:solidFill>
              </a:rPr>
              <a:t>I will celebrate the light.</a:t>
            </a: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617062" y="30162"/>
            <a:ext cx="6731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Intro: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0" y="414338"/>
            <a:ext cx="6207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25400" y="4046538"/>
            <a:ext cx="6207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V2: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-12700" y="5403850"/>
            <a:ext cx="9155113" cy="457200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2033588" y="5459413"/>
            <a:ext cx="15382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Go to Chorus #1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16463" y="5464175"/>
            <a:ext cx="26892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Chorus #1 then go to Bridge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691063" y="6519863"/>
            <a:ext cx="44497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bridge advance slide to Chorus #2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-26988" y="1751013"/>
            <a:ext cx="9177338" cy="323850"/>
          </a:xfrm>
          <a:prstGeom prst="rec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75812" y="20258"/>
            <a:ext cx="68579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24762" y="2077311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93955" y="19219"/>
            <a:ext cx="37938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11536" y="208697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27103" y="19219"/>
            <a:ext cx="534936" cy="307777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1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1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42603" y="407262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2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30703" y="23396"/>
            <a:ext cx="68579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653852" y="23049"/>
            <a:ext cx="379389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1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076652" y="21015"/>
            <a:ext cx="534936" cy="307777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1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25764" y="402395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92999" y="396875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44969" y="419686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130" y="414819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28403" y="41968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1186" y="1011286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3130" y="103701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5038" y="1037463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93194" y="1016585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28772" y="1030254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82250" y="2084765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2699" y="207731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43207" y="2108615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8073" y="2756482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11536" y="2745473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82250" y="2743264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62532" y="2756482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41350" y="2756482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69836" y="3360967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-35135" y="3411538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1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76364" y="4048967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3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59525" y="4044100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26760" y="4038580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78730" y="4061391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61891" y="4056524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2164" y="406139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44947" y="4652991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6891" y="467872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38799" y="4679168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26955" y="4658290"/>
            <a:ext cx="53493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62533" y="4671959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84586" y="5861050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25649" y="5881687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1398" y="587968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935159" y="5865983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7125069" y="5883029"/>
            <a:ext cx="67415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X4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" name="Text Box 9"/>
          <p:cNvSpPr txBox="1">
            <a:spLocks noChangeArrowheads="1"/>
          </p:cNvSpPr>
          <p:nvPr/>
        </p:nvSpPr>
        <p:spPr bwMode="auto">
          <a:xfrm>
            <a:off x="-33614" y="5913823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2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64629" y="1781981"/>
            <a:ext cx="68579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2772" y="1780942"/>
            <a:ext cx="37938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15920" y="1780942"/>
            <a:ext cx="534936" cy="27699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05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05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1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19520" y="1785119"/>
            <a:ext cx="68579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1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7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642669" y="1784772"/>
            <a:ext cx="37938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05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05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065469" y="1782738"/>
            <a:ext cx="534936" cy="276999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05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05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5240" y="3374844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Lord of all creation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water, earth and sky</a:t>
            </a:r>
            <a:endParaRPr lang="en-US" sz="3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The heavens are Your tabernacle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Glory to the Lord on high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874894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2603" y="8644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9830" y="864462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660" y="1969362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42695" y="19693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28957" y="1875660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1033" y="30186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29070" y="3018660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86" y="3041560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12784" y="40854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98410" y="4085460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4044158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84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 bwMode="auto">
          <a:xfrm>
            <a:off x="-50800" y="3794250"/>
            <a:ext cx="9178926" cy="751853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-552" y="5224284"/>
            <a:ext cx="9177338" cy="364463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1035" y="4528297"/>
            <a:ext cx="9142413" cy="720725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2063199" y="4907709"/>
            <a:ext cx="525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Hallelujah to the Lord of heaven and earth!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-31750" y="2483655"/>
            <a:ext cx="9148763" cy="1305388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77" name="Text Box 4"/>
          <p:cNvSpPr txBox="1">
            <a:spLocks noChangeArrowheads="1"/>
          </p:cNvSpPr>
          <p:nvPr/>
        </p:nvSpPr>
        <p:spPr bwMode="auto">
          <a:xfrm>
            <a:off x="1555751" y="2811250"/>
            <a:ext cx="7558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God of wonders </a:t>
            </a:r>
            <a:r>
              <a:rPr lang="en-US" sz="2000" dirty="0" err="1" smtClean="0">
                <a:solidFill>
                  <a:schemeClr val="bg1"/>
                </a:solidFill>
              </a:rPr>
              <a:t>beyound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our galaxy,  </a:t>
            </a:r>
            <a:r>
              <a:rPr lang="en-US" sz="2000" dirty="0" smtClean="0">
                <a:solidFill>
                  <a:schemeClr val="bg1"/>
                </a:solidFill>
              </a:rPr>
              <a:t>       You </a:t>
            </a:r>
            <a:r>
              <a:rPr lang="en-US" sz="2000" dirty="0">
                <a:solidFill>
                  <a:schemeClr val="bg1"/>
                </a:solidFill>
              </a:rPr>
              <a:t>are   holy,   holy.</a:t>
            </a:r>
          </a:p>
        </p:txBody>
      </p:sp>
      <p:sp>
        <p:nvSpPr>
          <p:cNvPr id="178" name="Text Box 9"/>
          <p:cNvSpPr txBox="1">
            <a:spLocks noChangeArrowheads="1"/>
          </p:cNvSpPr>
          <p:nvPr/>
        </p:nvSpPr>
        <p:spPr bwMode="auto">
          <a:xfrm>
            <a:off x="-50800" y="2633450"/>
            <a:ext cx="131762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2" name="Text Box 4"/>
          <p:cNvSpPr txBox="1">
            <a:spLocks noChangeArrowheads="1"/>
          </p:cNvSpPr>
          <p:nvPr/>
        </p:nvSpPr>
        <p:spPr bwMode="auto">
          <a:xfrm>
            <a:off x="-91248" y="3439745"/>
            <a:ext cx="963576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Precious Lord, revel Your heart to me               You </a:t>
            </a:r>
            <a:r>
              <a:rPr lang="en-US" sz="2000" dirty="0">
                <a:solidFill>
                  <a:schemeClr val="bg1"/>
                </a:solidFill>
              </a:rPr>
              <a:t>are   holy,   holy</a:t>
            </a:r>
          </a:p>
        </p:txBody>
      </p:sp>
      <p:sp>
        <p:nvSpPr>
          <p:cNvPr id="2084" name="Text Box 4"/>
          <p:cNvSpPr txBox="1">
            <a:spLocks noChangeArrowheads="1"/>
          </p:cNvSpPr>
          <p:nvPr/>
        </p:nvSpPr>
        <p:spPr bwMode="auto">
          <a:xfrm>
            <a:off x="-77973" y="4098530"/>
            <a:ext cx="9085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Lord </a:t>
            </a:r>
            <a:r>
              <a:rPr lang="en-US" sz="2000" dirty="0">
                <a:solidFill>
                  <a:schemeClr val="bg1"/>
                </a:solidFill>
              </a:rPr>
              <a:t>of heaven and </a:t>
            </a:r>
            <a:r>
              <a:rPr lang="en-US" sz="2000" dirty="0" smtClean="0">
                <a:solidFill>
                  <a:schemeClr val="bg1"/>
                </a:solidFill>
              </a:rPr>
              <a:t>earth              </a:t>
            </a:r>
            <a:r>
              <a:rPr lang="en-US" sz="2000" dirty="0" smtClean="0">
                <a:solidFill>
                  <a:schemeClr val="bg1"/>
                </a:solidFill>
              </a:rPr>
              <a:t>Lord of heaven and earth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692099" y="5264897"/>
            <a:ext cx="44497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bridge advance slide to Chorus #2</a:t>
            </a: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07713" y="2516883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84549" y="2505861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55263" y="2503652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5371" y="251694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16220" y="2527502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01086" y="3175369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84549" y="316436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55263" y="3162151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5371" y="3175440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14363" y="3175369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43885" y="3825608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-61086" y="3876179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1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85622" y="4606084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26685" y="4626721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92434" y="4624718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36195" y="4611017"/>
            <a:ext cx="5208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7126105" y="4628063"/>
            <a:ext cx="67415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X4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" name="Text Box 9"/>
          <p:cNvSpPr txBox="1">
            <a:spLocks noChangeArrowheads="1"/>
          </p:cNvSpPr>
          <p:nvPr/>
        </p:nvSpPr>
        <p:spPr bwMode="auto">
          <a:xfrm>
            <a:off x="-32578" y="4658857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2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59289" y="3839485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-20086" y="1798241"/>
            <a:ext cx="9178926" cy="751853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0" y="533400"/>
            <a:ext cx="9148763" cy="1305388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1587501" y="860995"/>
            <a:ext cx="7558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God of wonders </a:t>
            </a:r>
            <a:r>
              <a:rPr lang="en-US" sz="2000" dirty="0" smtClean="0">
                <a:solidFill>
                  <a:schemeClr val="bg1"/>
                </a:solidFill>
              </a:rPr>
              <a:t>beyond </a:t>
            </a:r>
            <a:r>
              <a:rPr lang="en-US" sz="2000" dirty="0">
                <a:solidFill>
                  <a:schemeClr val="bg1"/>
                </a:solidFill>
              </a:rPr>
              <a:t>our galaxy,  </a:t>
            </a:r>
            <a:r>
              <a:rPr lang="en-US" sz="2000" dirty="0" smtClean="0">
                <a:solidFill>
                  <a:schemeClr val="bg1"/>
                </a:solidFill>
              </a:rPr>
              <a:t>       You </a:t>
            </a:r>
            <a:r>
              <a:rPr lang="en-US" sz="2000" dirty="0">
                <a:solidFill>
                  <a:schemeClr val="bg1"/>
                </a:solidFill>
              </a:rPr>
              <a:t>are   holy,   holy.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-19050" y="683195"/>
            <a:ext cx="131762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1: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1587501" y="151187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The </a:t>
            </a:r>
            <a:r>
              <a:rPr lang="en-US" sz="2000" dirty="0">
                <a:solidFill>
                  <a:schemeClr val="bg1"/>
                </a:solidFill>
              </a:rPr>
              <a:t>universe declares Your majesty.    </a:t>
            </a:r>
            <a:r>
              <a:rPr lang="en-US" sz="2000" dirty="0" smtClean="0">
                <a:solidFill>
                  <a:schemeClr val="bg1"/>
                </a:solidFill>
              </a:rPr>
              <a:t>    You </a:t>
            </a:r>
            <a:r>
              <a:rPr lang="en-US" sz="2000" dirty="0">
                <a:solidFill>
                  <a:schemeClr val="bg1"/>
                </a:solidFill>
              </a:rPr>
              <a:t>are   holy,   holy</a:t>
            </a: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-47259" y="2102521"/>
            <a:ext cx="9085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                       Lord </a:t>
            </a:r>
            <a:r>
              <a:rPr lang="en-US" sz="2000" dirty="0">
                <a:solidFill>
                  <a:schemeClr val="bg1"/>
                </a:solidFill>
              </a:rPr>
              <a:t>of heaven and </a:t>
            </a:r>
            <a:r>
              <a:rPr lang="en-US" sz="2000" dirty="0" smtClean="0">
                <a:solidFill>
                  <a:schemeClr val="bg1"/>
                </a:solidFill>
              </a:rPr>
              <a:t>earth              </a:t>
            </a:r>
            <a:r>
              <a:rPr lang="en-US" sz="2000" dirty="0" smtClean="0">
                <a:solidFill>
                  <a:schemeClr val="bg1"/>
                </a:solidFill>
              </a:rPr>
              <a:t>Lord of heaven and earth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1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07713" y="547470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16299" y="555606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013" y="553397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38611" y="55560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47970" y="577247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32836" y="1225114"/>
            <a:ext cx="598606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16299" y="1214105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013" y="1211896"/>
            <a:ext cx="6857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67121" y="1225185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46113" y="122511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74599" y="1829599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-30372" y="1880170"/>
            <a:ext cx="11882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1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90003" y="1843476"/>
            <a:ext cx="37938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05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Lord of all creation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water, earth and sky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The heavens are Your tabernacle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Glory to the Lord on high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874894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2603" y="8644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9830" y="864462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660" y="1969362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42695" y="19693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28957" y="1875660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1033" y="30186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29070" y="3018660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86" y="3041560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12784" y="40854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98410" y="4085460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4044158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3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Lord of all creation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water, earth and sky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The heavens are Your tabernacle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Glory to the Lord on high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874894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2603" y="8644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9830" y="864462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660" y="1969362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42695" y="19693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28957" y="1875660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1033" y="30186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29070" y="3018660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86" y="3041560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12784" y="4085460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98410" y="4085460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4044158"/>
            <a:ext cx="744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58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1118175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of wonders beyond our galaxy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 are holy….        Holy….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universe declares Your majesty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holy….       Holy….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5790" y="2052854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37950" y="10182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08664" y="1016063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72371" y="2052854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7200" y="9792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093" y="4267200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02533" y="32426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73247" y="3240409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95727" y="4276725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78269" y="31506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701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1118175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of wonders beyond our galaxy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 are holy….        Holy….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universe declares Your majesty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 are holy….       Holy….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5790" y="2052854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37950" y="10182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08664" y="1016063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9944" y="2052854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7200" y="9792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093" y="4267200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02533" y="32426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73247" y="3240409"/>
            <a:ext cx="7068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95800" y="4267200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78269" y="31506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9596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915" y="12954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of Heaven and Earth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Lord of Heaven and Earth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2301537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1201483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Instrumental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7761" y="874894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2603" y="8644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9472" y="864462"/>
            <a:ext cx="450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660" y="1969362"/>
            <a:ext cx="712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42695" y="1969362"/>
            <a:ext cx="5555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05276" y="1972288"/>
            <a:ext cx="4345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9148C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915" y="12954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Lord of Heaven and Earth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Lord of Heaven and Earth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2301537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1201483"/>
            <a:ext cx="467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15342</TotalTime>
  <Words>919</Words>
  <Application>Microsoft Office PowerPoint</Application>
  <PresentationFormat>On-screen Show (4:3)</PresentationFormat>
  <Paragraphs>352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602</cp:revision>
  <dcterms:created xsi:type="dcterms:W3CDTF">2000-04-06T22:37:36Z</dcterms:created>
  <dcterms:modified xsi:type="dcterms:W3CDTF">2013-04-06T18:39:14Z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