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416" r:id="rId2"/>
    <p:sldId id="429" r:id="rId3"/>
    <p:sldId id="417" r:id="rId4"/>
    <p:sldId id="418" r:id="rId5"/>
    <p:sldId id="421" r:id="rId6"/>
    <p:sldId id="422" r:id="rId7"/>
    <p:sldId id="425" r:id="rId8"/>
    <p:sldId id="430" r:id="rId9"/>
    <p:sldId id="426" r:id="rId10"/>
    <p:sldId id="427" r:id="rId11"/>
    <p:sldId id="428" r:id="rId12"/>
    <p:sldId id="433" r:id="rId13"/>
    <p:sldId id="419" r:id="rId14"/>
    <p:sldId id="420" r:id="rId15"/>
    <p:sldId id="423" r:id="rId16"/>
    <p:sldId id="424" r:id="rId17"/>
    <p:sldId id="431" r:id="rId18"/>
    <p:sldId id="432" r:id="rId19"/>
    <p:sldId id="412" r:id="rId20"/>
    <p:sldId id="413" r:id="rId21"/>
    <p:sldId id="434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D6D19"/>
    <a:srgbClr val="860086"/>
    <a:srgbClr val="660066"/>
    <a:srgbClr val="9148C8"/>
    <a:srgbClr val="B91D1D"/>
    <a:srgbClr val="911717"/>
    <a:srgbClr val="FF0000"/>
    <a:srgbClr val="0051A2"/>
    <a:srgbClr val="0066CC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75" autoAdjust="0"/>
    <p:restoredTop sz="97651" autoAdjust="0"/>
  </p:normalViewPr>
  <p:slideViewPr>
    <p:cSldViewPr>
      <p:cViewPr varScale="1">
        <p:scale>
          <a:sx n="100" d="100"/>
          <a:sy n="100" d="100"/>
        </p:scale>
        <p:origin x="70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604C897-30FE-4976-8655-703DE66D15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448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788472-C8C5-4E88-8253-44394DA805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83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7E8E78-265E-4EF5-8040-57883BA961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667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19D87C-A94E-424F-960A-632919EF05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521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C8275D-92BA-4F0A-81EE-A52987EACC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546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8192F5-65C6-447C-9A45-9CF6E3A822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425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7EE424-D985-46C8-A313-4F05C81B6E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318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C777A8-FEAD-4634-93BE-BC3C5DCCC3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855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7A9749-6012-4CCD-B6DA-810AF2A3F4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612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4D9F41-3DF9-46B5-8314-AEC6172B84A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235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0549E-B2B3-4D00-B921-4264F81FDB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360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14AF94-EE8D-4FCA-A120-3E2CBEE5F5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7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B1FA82B-2881-49CF-AD16-7E1137416E8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/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E/2/" TargetMode="External"/><Relationship Id="rId4" Type="http://schemas.openxmlformats.org/officeDocument/2006/relationships/hyperlink" Target="http://dev.agodsendtech.com/mu_chords/quickimages/0/D/1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/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E/2/" TargetMode="External"/><Relationship Id="rId4" Type="http://schemas.openxmlformats.org/officeDocument/2006/relationships/hyperlink" Target="http://dev.agodsendtech.com/mu_chords/quickimages/0/D/1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/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E/2/" TargetMode="External"/><Relationship Id="rId4" Type="http://schemas.openxmlformats.org/officeDocument/2006/relationships/hyperlink" Target="http://dev.agodsendtech.com/mu_chords/quickimages/0/D/1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/7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C/9/" TargetMode="External"/><Relationship Id="rId4" Type="http://schemas.openxmlformats.org/officeDocument/2006/relationships/hyperlink" Target="http://dev.agodsendtech.com/mu_chords/quickimages/0/E/19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/7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C/9/" TargetMode="External"/><Relationship Id="rId4" Type="http://schemas.openxmlformats.org/officeDocument/2006/relationships/hyperlink" Target="http://dev.agodsendtech.com/mu_chords/quickimages/0/E/19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/19/" TargetMode="External"/><Relationship Id="rId7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C/9/" TargetMode="External"/><Relationship Id="rId5" Type="http://schemas.openxmlformats.org/officeDocument/2006/relationships/hyperlink" Target="http://dev.agodsendtech.com/mu_chords/quickimages/0/D/7/" TargetMode="External"/><Relationship Id="rId4" Type="http://schemas.openxmlformats.org/officeDocument/2006/relationships/hyperlink" Target="http://dev.agodsendtech.com/mu_chords/quickimages/0/D/1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/19/" TargetMode="External"/><Relationship Id="rId7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C/9/" TargetMode="External"/><Relationship Id="rId5" Type="http://schemas.openxmlformats.org/officeDocument/2006/relationships/hyperlink" Target="http://dev.agodsendtech.com/mu_chords/quickimages/0/D/7/" TargetMode="External"/><Relationship Id="rId4" Type="http://schemas.openxmlformats.org/officeDocument/2006/relationships/hyperlink" Target="http://dev.agodsendtech.com/mu_chords/quickimages/0/D/1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/19/" TargetMode="External"/><Relationship Id="rId7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C/9/" TargetMode="External"/><Relationship Id="rId5" Type="http://schemas.openxmlformats.org/officeDocument/2006/relationships/hyperlink" Target="http://dev.agodsendtech.com/mu_chords/quickimages/0/D/7/" TargetMode="External"/><Relationship Id="rId4" Type="http://schemas.openxmlformats.org/officeDocument/2006/relationships/hyperlink" Target="http://dev.agodsendtech.com/mu_chords/quickimages/0/D/1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/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ev.agodsendtech.com/mu_chords/quickimages/0/E/2/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E/2/" TargetMode="External"/><Relationship Id="rId3" Type="http://schemas.openxmlformats.org/officeDocument/2006/relationships/hyperlink" Target="http://dev.agodsendtech.com/mu_chords/quickimages/0/A/19/" TargetMode="External"/><Relationship Id="rId7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D/7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dev.agodsendtech.com/mu_chords/quickimages/0/E/19/" TargetMode="External"/><Relationship Id="rId5" Type="http://schemas.openxmlformats.org/officeDocument/2006/relationships/hyperlink" Target="http://dev.agodsendtech.com/mu_chords/quickimages/0/D/1/" TargetMode="External"/><Relationship Id="rId4" Type="http://schemas.openxmlformats.org/officeDocument/2006/relationships/hyperlink" Target="http://dev.agodsendtech.com/mu_chords/quickimages/0/C/9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/7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C/9/" TargetMode="External"/><Relationship Id="rId4" Type="http://schemas.openxmlformats.org/officeDocument/2006/relationships/hyperlink" Target="http://dev.agodsendtech.com/mu_chords/quickimages/0/E/19/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/1/" TargetMode="External"/><Relationship Id="rId7" Type="http://schemas.openxmlformats.org/officeDocument/2006/relationships/hyperlink" Target="http://dev.agodsendtech.com/mu_chords/quickimages/0/E/2/" TargetMode="External"/><Relationship Id="rId2" Type="http://schemas.openxmlformats.org/officeDocument/2006/relationships/hyperlink" Target="http://dev.agodsendtech.com/mu_chords/quickimages/0/A/19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dev.agodsendtech.com/mu_chords/quickimages/0/G/1/" TargetMode="External"/><Relationship Id="rId5" Type="http://schemas.openxmlformats.org/officeDocument/2006/relationships/hyperlink" Target="http://dev.agodsendtech.com/mu_chords/quickimages/0/C/9/" TargetMode="External"/><Relationship Id="rId4" Type="http://schemas.openxmlformats.org/officeDocument/2006/relationships/hyperlink" Target="http://dev.agodsendtech.com/mu_chords/quickimages/0/D/7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/7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C/9/" TargetMode="External"/><Relationship Id="rId4" Type="http://schemas.openxmlformats.org/officeDocument/2006/relationships/hyperlink" Target="http://dev.agodsendtech.com/mu_chords/quickimages/0/E/19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/7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C/9/" TargetMode="External"/><Relationship Id="rId4" Type="http://schemas.openxmlformats.org/officeDocument/2006/relationships/hyperlink" Target="http://dev.agodsendtech.com/mu_chords/quickimages/0/E/19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/19/" TargetMode="External"/><Relationship Id="rId7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C/9/" TargetMode="External"/><Relationship Id="rId5" Type="http://schemas.openxmlformats.org/officeDocument/2006/relationships/hyperlink" Target="http://dev.agodsendtech.com/mu_chords/quickimages/0/D/7/" TargetMode="External"/><Relationship Id="rId4" Type="http://schemas.openxmlformats.org/officeDocument/2006/relationships/hyperlink" Target="http://dev.agodsendtech.com/mu_chords/quickimages/0/D/1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/19/" TargetMode="External"/><Relationship Id="rId7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C/9/" TargetMode="External"/><Relationship Id="rId5" Type="http://schemas.openxmlformats.org/officeDocument/2006/relationships/hyperlink" Target="http://dev.agodsendtech.com/mu_chords/quickimages/0/D/7/" TargetMode="External"/><Relationship Id="rId4" Type="http://schemas.openxmlformats.org/officeDocument/2006/relationships/hyperlink" Target="http://dev.agodsendtech.com/mu_chords/quickimages/0/D/1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/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/7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C/9/" TargetMode="External"/><Relationship Id="rId4" Type="http://schemas.openxmlformats.org/officeDocument/2006/relationships/hyperlink" Target="http://dev.agodsendtech.com/mu_chords/quickimages/0/E/19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/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45166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Wonders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1673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31583517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-20097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Vamp 2a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6600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23915" y="1295400"/>
            <a:ext cx="916086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 to the Lord of Heaven and Earth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Hallelujah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the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Lord of Heaven and Earth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Hallelujah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the Lord of Heaven and Earth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Hallelujah to the Lord of Heaven and Earth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57600" y="1174278"/>
            <a:ext cx="4672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096000" y="117427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773403" y="1174278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4800" y="1174278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57600" y="2274332"/>
            <a:ext cx="4672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096000" y="227433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773403" y="2274332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4800" y="2274332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57600" y="3358497"/>
            <a:ext cx="4672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096000" y="335849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773403" y="3358497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4800" y="3358497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57600" y="4458551"/>
            <a:ext cx="4672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096000" y="445855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773403" y="4458551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4800" y="4458551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50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-20097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Vamp 2b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86008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23915" y="1295400"/>
            <a:ext cx="916086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 to the Lord of Heaven and Earth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Hallelujah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the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Lord of Heaven and Earth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Hallelujah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the Lord of Heaven and Earth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Hallelujah to the Lord of Heaven and Earth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57600" y="1174278"/>
            <a:ext cx="4672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096000" y="117427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773403" y="1174278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4800" y="1174278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57600" y="2274332"/>
            <a:ext cx="4672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096000" y="227433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773403" y="2274332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4800" y="2274332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57600" y="3358497"/>
            <a:ext cx="4672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096000" y="335849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773403" y="3358497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4800" y="3358497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57600" y="4458551"/>
            <a:ext cx="4672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096000" y="445855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773403" y="4458551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4800" y="4458551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50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-20097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Guitar Solo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4D6D1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23915" y="1295400"/>
            <a:ext cx="916086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 to the Lord of Heaven and Earth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Hallelujah </a:t>
            </a:r>
            <a:r>
              <a:rPr lang="en-US" sz="3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the </a:t>
            </a: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Lord of Heaven and Earth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Hallelujah </a:t>
            </a:r>
            <a:r>
              <a:rPr lang="en-US" sz="3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the Lord of Heaven and Earth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Hallelujah to the Lord of Heaven and Earth</a:t>
            </a:r>
            <a:endParaRPr lang="en-US" sz="36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57600" y="1174278"/>
            <a:ext cx="4672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096000" y="117427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773403" y="1174278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4800" y="1174278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57600" y="2274332"/>
            <a:ext cx="4672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096000" y="227433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773403" y="2274332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4800" y="2274332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57600" y="3358497"/>
            <a:ext cx="4672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096000" y="335849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773403" y="3358497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4800" y="3358497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57600" y="4458551"/>
            <a:ext cx="4672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096000" y="445855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773403" y="4458551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4800" y="4458551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33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Verse </a:t>
            </a:r>
            <a:r>
              <a:rPr lang="en-US" sz="3200" b="1" dirty="0" smtClean="0">
                <a:solidFill>
                  <a:srgbClr val="000000"/>
                </a:solidFill>
              </a:rPr>
              <a:t>2a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990600"/>
            <a:ext cx="916086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Early in the morning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will celebrate the light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When I stumble in the darkness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I will call Your Name at night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2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17761" y="874894"/>
            <a:ext cx="71224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6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342603" y="864462"/>
            <a:ext cx="555561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830850" y="874894"/>
            <a:ext cx="4504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2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1660" y="1969362"/>
            <a:ext cx="71224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9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391284" y="1984032"/>
            <a:ext cx="555561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001620" y="1953238"/>
            <a:ext cx="43459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52720" y="3041560"/>
            <a:ext cx="555561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705600" y="3041560"/>
            <a:ext cx="4504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2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7286" y="3041560"/>
            <a:ext cx="74483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5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674940" y="4085460"/>
            <a:ext cx="555561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172200" y="4044158"/>
            <a:ext cx="43459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2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17761" y="4044158"/>
            <a:ext cx="74483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860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Verse </a:t>
            </a:r>
            <a:r>
              <a:rPr lang="en-US" sz="3200" b="1" dirty="0" smtClean="0">
                <a:solidFill>
                  <a:srgbClr val="000000"/>
                </a:solidFill>
              </a:rPr>
              <a:t>2b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0051A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990600"/>
            <a:ext cx="916086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Early in the morning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will celebrate the light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When I stumble in the darkness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I will call Your Name at night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2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17761" y="874894"/>
            <a:ext cx="71224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6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342603" y="864462"/>
            <a:ext cx="555561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830850" y="874894"/>
            <a:ext cx="4504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2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1660" y="1969362"/>
            <a:ext cx="71224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9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391284" y="1984032"/>
            <a:ext cx="555561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001620" y="1953238"/>
            <a:ext cx="43459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52720" y="3041560"/>
            <a:ext cx="555561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705600" y="3041560"/>
            <a:ext cx="4504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2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7286" y="3041560"/>
            <a:ext cx="74483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5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674940" y="4085460"/>
            <a:ext cx="555561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172200" y="4044158"/>
            <a:ext cx="43459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2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17761" y="4044158"/>
            <a:ext cx="74483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780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2a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911717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16868" y="1118175"/>
            <a:ext cx="916086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God of wonders beyond our galaxy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You are holy….        Holy….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Precious Lord reveal Your heart to me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You are holy….       Holy….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55790" y="2052854"/>
            <a:ext cx="59860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337950" y="101827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608664" y="1016063"/>
            <a:ext cx="70686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62969" y="2116025"/>
            <a:ext cx="4672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57200" y="97928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1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55093" y="4267200"/>
            <a:ext cx="59860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196886" y="317927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467600" y="3177062"/>
            <a:ext cx="70686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53000" y="4305300"/>
            <a:ext cx="4672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269982" y="317927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146268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2b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B91D1D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16868" y="1118175"/>
            <a:ext cx="916086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God of wonders beyond our galaxy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You are holy….        Holy….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Precious Lord reveal Your heart to me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You are holy….       Holy….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55790" y="2052854"/>
            <a:ext cx="59860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337950" y="101827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608664" y="1016063"/>
            <a:ext cx="70686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62969" y="2116025"/>
            <a:ext cx="4672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57200" y="97928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1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55093" y="4267200"/>
            <a:ext cx="59860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196886" y="317927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467600" y="3177062"/>
            <a:ext cx="70686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53000" y="4305300"/>
            <a:ext cx="4672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269982" y="317927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388630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3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B91D1D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183" y="691343"/>
            <a:ext cx="9160867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univers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 declares Your majesty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You are holy….        Holy….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Holy…..      Holy….</a:t>
            </a:r>
          </a:p>
        </p:txBody>
      </p:sp>
      <p:sp>
        <p:nvSpPr>
          <p:cNvPr id="5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74841" y="1626022"/>
            <a:ext cx="59860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357001" y="59144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627715" y="589231"/>
            <a:ext cx="70686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348995" y="1626022"/>
            <a:ext cx="4672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76251" y="55245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1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74841" y="2721047"/>
            <a:ext cx="59860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329945" y="2779614"/>
            <a:ext cx="4672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7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-20097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Close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23915" y="1295400"/>
            <a:ext cx="9160867" cy="823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 to the Lord of Heaven and Earth</a:t>
            </a:r>
          </a:p>
        </p:txBody>
      </p:sp>
      <p:sp>
        <p:nvSpPr>
          <p:cNvPr id="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57600" y="1174278"/>
            <a:ext cx="4672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4800" y="1174278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01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/>
          <p:cNvSpPr/>
          <p:nvPr/>
        </p:nvSpPr>
        <p:spPr bwMode="auto">
          <a:xfrm>
            <a:off x="-24849" y="3329609"/>
            <a:ext cx="9178926" cy="751853"/>
          </a:xfrm>
          <a:prstGeom prst="rect">
            <a:avLst/>
          </a:prstGeom>
          <a:solidFill>
            <a:srgbClr val="7030A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-1588" y="6479250"/>
            <a:ext cx="9177338" cy="364463"/>
          </a:xfrm>
          <a:prstGeom prst="rect">
            <a:avLst/>
          </a:prstGeom>
          <a:solidFill>
            <a:schemeClr val="tx1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06" name="Rectangle 205"/>
          <p:cNvSpPr/>
          <p:nvPr/>
        </p:nvSpPr>
        <p:spPr bwMode="auto">
          <a:xfrm>
            <a:off x="-26988" y="-33006"/>
            <a:ext cx="9185276" cy="37431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-20234" y="326996"/>
            <a:ext cx="9169401" cy="1739136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352424" y="1298575"/>
            <a:ext cx="816354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bg1"/>
                </a:solidFill>
              </a:rPr>
              <a:t>The heavens are Your tabernacle.         </a:t>
            </a:r>
            <a:r>
              <a:rPr lang="en-US" sz="2000" dirty="0" smtClean="0">
                <a:solidFill>
                  <a:schemeClr val="bg1"/>
                </a:solidFill>
              </a:rPr>
              <a:t>                Glory </a:t>
            </a:r>
            <a:r>
              <a:rPr lang="en-US" sz="2000" dirty="0">
                <a:solidFill>
                  <a:schemeClr val="bg1"/>
                </a:solidFill>
              </a:rPr>
              <a:t>to the Lord on high!</a:t>
            </a:r>
          </a:p>
        </p:txBody>
      </p:sp>
      <p:sp>
        <p:nvSpPr>
          <p:cNvPr id="2054" name="Text Box 4"/>
          <p:cNvSpPr txBox="1">
            <a:spLocks noChangeArrowheads="1"/>
          </p:cNvSpPr>
          <p:nvPr/>
        </p:nvSpPr>
        <p:spPr bwMode="auto">
          <a:xfrm>
            <a:off x="2233613" y="685800"/>
            <a:ext cx="6924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bg1"/>
                </a:solidFill>
              </a:rPr>
              <a:t>Lord of all creation,   </a:t>
            </a:r>
            <a:r>
              <a:rPr lang="en-US" sz="2000" dirty="0" smtClean="0">
                <a:solidFill>
                  <a:schemeClr val="bg1"/>
                </a:solidFill>
              </a:rPr>
              <a:t>                           </a:t>
            </a:r>
            <a:r>
              <a:rPr lang="en-US" sz="2000" dirty="0">
                <a:solidFill>
                  <a:schemeClr val="bg1"/>
                </a:solidFill>
              </a:rPr>
              <a:t>of water,   earth and sky</a:t>
            </a:r>
          </a:p>
        </p:txBody>
      </p:sp>
      <p:sp>
        <p:nvSpPr>
          <p:cNvPr id="143" name="Rectangle 142"/>
          <p:cNvSpPr/>
          <p:nvPr/>
        </p:nvSpPr>
        <p:spPr bwMode="auto">
          <a:xfrm>
            <a:off x="-1" y="5783263"/>
            <a:ext cx="9142413" cy="720725"/>
          </a:xfrm>
          <a:prstGeom prst="rect">
            <a:avLst/>
          </a:prstGeom>
          <a:solidFill>
            <a:srgbClr val="7030A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61" name="Text Box 6"/>
          <p:cNvSpPr txBox="1">
            <a:spLocks noChangeArrowheads="1"/>
          </p:cNvSpPr>
          <p:nvPr/>
        </p:nvSpPr>
        <p:spPr bwMode="auto">
          <a:xfrm>
            <a:off x="2062163" y="6162675"/>
            <a:ext cx="52514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chemeClr val="bg1"/>
                </a:solidFill>
              </a:rPr>
              <a:t>Hallelujah to the Lord of heaven and earth!</a:t>
            </a:r>
          </a:p>
        </p:txBody>
      </p:sp>
      <p:sp>
        <p:nvSpPr>
          <p:cNvPr id="174" name="Rectangle 173"/>
          <p:cNvSpPr/>
          <p:nvPr/>
        </p:nvSpPr>
        <p:spPr bwMode="auto">
          <a:xfrm>
            <a:off x="-4763" y="2064768"/>
            <a:ext cx="9148763" cy="1305388"/>
          </a:xfrm>
          <a:prstGeom prst="rect">
            <a:avLst/>
          </a:prstGeom>
          <a:solidFill>
            <a:srgbClr val="C0000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077" name="Text Box 4"/>
          <p:cNvSpPr txBox="1">
            <a:spLocks noChangeArrowheads="1"/>
          </p:cNvSpPr>
          <p:nvPr/>
        </p:nvSpPr>
        <p:spPr bwMode="auto">
          <a:xfrm>
            <a:off x="1582738" y="2392363"/>
            <a:ext cx="75580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bg1"/>
                </a:solidFill>
              </a:rPr>
              <a:t>God of wonders </a:t>
            </a:r>
            <a:r>
              <a:rPr lang="en-US" sz="2000" dirty="0" smtClean="0">
                <a:solidFill>
                  <a:schemeClr val="bg1"/>
                </a:solidFill>
              </a:rPr>
              <a:t>beyond </a:t>
            </a:r>
            <a:r>
              <a:rPr lang="en-US" sz="2000" dirty="0">
                <a:solidFill>
                  <a:schemeClr val="bg1"/>
                </a:solidFill>
              </a:rPr>
              <a:t>our galaxy,  </a:t>
            </a:r>
            <a:r>
              <a:rPr lang="en-US" sz="2000" dirty="0" smtClean="0">
                <a:solidFill>
                  <a:schemeClr val="bg1"/>
                </a:solidFill>
              </a:rPr>
              <a:t>       You </a:t>
            </a:r>
            <a:r>
              <a:rPr lang="en-US" sz="2000" dirty="0">
                <a:solidFill>
                  <a:schemeClr val="bg1"/>
                </a:solidFill>
              </a:rPr>
              <a:t>are </a:t>
            </a:r>
            <a:r>
              <a:rPr lang="en-US" sz="2000" dirty="0" smtClean="0">
                <a:solidFill>
                  <a:schemeClr val="bg1"/>
                </a:solidFill>
              </a:rPr>
              <a:t>   </a:t>
            </a:r>
            <a:r>
              <a:rPr lang="en-US" sz="2000" dirty="0">
                <a:solidFill>
                  <a:schemeClr val="bg1"/>
                </a:solidFill>
              </a:rPr>
              <a:t>holy,   holy.</a:t>
            </a:r>
          </a:p>
        </p:txBody>
      </p:sp>
      <p:sp>
        <p:nvSpPr>
          <p:cNvPr id="178" name="Text Box 9"/>
          <p:cNvSpPr txBox="1">
            <a:spLocks noChangeArrowheads="1"/>
          </p:cNvSpPr>
          <p:nvPr/>
        </p:nvSpPr>
        <p:spPr bwMode="auto">
          <a:xfrm>
            <a:off x="-23813" y="2214563"/>
            <a:ext cx="1317626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Chorus 1:</a:t>
            </a: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82" name="Text Box 4"/>
          <p:cNvSpPr txBox="1">
            <a:spLocks noChangeArrowheads="1"/>
          </p:cNvSpPr>
          <p:nvPr/>
        </p:nvSpPr>
        <p:spPr bwMode="auto">
          <a:xfrm>
            <a:off x="1582738" y="3043238"/>
            <a:ext cx="800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chemeClr val="bg1"/>
                </a:solidFill>
              </a:rPr>
              <a:t> The </a:t>
            </a:r>
            <a:r>
              <a:rPr lang="en-US" sz="2000" dirty="0">
                <a:solidFill>
                  <a:schemeClr val="bg1"/>
                </a:solidFill>
              </a:rPr>
              <a:t>universe declares Your majesty.    </a:t>
            </a:r>
            <a:r>
              <a:rPr lang="en-US" sz="2000" dirty="0" smtClean="0">
                <a:solidFill>
                  <a:schemeClr val="bg1"/>
                </a:solidFill>
              </a:rPr>
              <a:t>    You </a:t>
            </a:r>
            <a:r>
              <a:rPr lang="en-US" sz="2000" dirty="0">
                <a:solidFill>
                  <a:schemeClr val="bg1"/>
                </a:solidFill>
              </a:rPr>
              <a:t>are   holy,   holy</a:t>
            </a:r>
          </a:p>
        </p:txBody>
      </p:sp>
      <p:sp>
        <p:nvSpPr>
          <p:cNvPr id="2084" name="Text Box 4"/>
          <p:cNvSpPr txBox="1">
            <a:spLocks noChangeArrowheads="1"/>
          </p:cNvSpPr>
          <p:nvPr/>
        </p:nvSpPr>
        <p:spPr bwMode="auto">
          <a:xfrm>
            <a:off x="-52022" y="3633889"/>
            <a:ext cx="90852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chemeClr val="bg1"/>
                </a:solidFill>
              </a:rPr>
              <a:t>                        Lord </a:t>
            </a:r>
            <a:r>
              <a:rPr lang="en-US" sz="2000" dirty="0">
                <a:solidFill>
                  <a:schemeClr val="bg1"/>
                </a:solidFill>
              </a:rPr>
              <a:t>of heaven and </a:t>
            </a:r>
            <a:r>
              <a:rPr lang="en-US" sz="2000" dirty="0" smtClean="0">
                <a:solidFill>
                  <a:schemeClr val="bg1"/>
                </a:solidFill>
              </a:rPr>
              <a:t>earth              </a:t>
            </a:r>
            <a:r>
              <a:rPr lang="en-US" sz="2000" dirty="0" smtClean="0">
                <a:solidFill>
                  <a:schemeClr val="bg1"/>
                </a:solidFill>
              </a:rPr>
              <a:t>Lord of heaven and earth</a:t>
            </a:r>
            <a:r>
              <a:rPr lang="en-US" sz="2000" dirty="0" smtClean="0">
                <a:solidFill>
                  <a:schemeClr val="bg1"/>
                </a:solidFill>
              </a:rPr>
              <a:t>  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-1588" y="4005263"/>
            <a:ext cx="9126538" cy="139858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096" name="Text Box 6"/>
          <p:cNvSpPr txBox="1">
            <a:spLocks noChangeArrowheads="1"/>
          </p:cNvSpPr>
          <p:nvPr/>
        </p:nvSpPr>
        <p:spPr bwMode="auto">
          <a:xfrm>
            <a:off x="0" y="4961300"/>
            <a:ext cx="91360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bg1"/>
                </a:solidFill>
              </a:rPr>
              <a:t>When I stumble in the darkness,    </a:t>
            </a:r>
            <a:r>
              <a:rPr lang="en-US" sz="2000" dirty="0" smtClean="0">
                <a:solidFill>
                  <a:schemeClr val="bg1"/>
                </a:solidFill>
              </a:rPr>
              <a:t>                      I </a:t>
            </a:r>
            <a:r>
              <a:rPr lang="en-US" sz="2000" dirty="0">
                <a:solidFill>
                  <a:schemeClr val="bg1"/>
                </a:solidFill>
              </a:rPr>
              <a:t>will call Your </a:t>
            </a:r>
            <a:r>
              <a:rPr lang="en-US" sz="2000" dirty="0" smtClean="0">
                <a:solidFill>
                  <a:schemeClr val="bg1"/>
                </a:solidFill>
              </a:rPr>
              <a:t>Name </a:t>
            </a:r>
            <a:r>
              <a:rPr lang="en-US" sz="2000" dirty="0">
                <a:solidFill>
                  <a:schemeClr val="bg1"/>
                </a:solidFill>
              </a:rPr>
              <a:t>by night.</a:t>
            </a:r>
          </a:p>
        </p:txBody>
      </p:sp>
      <p:sp>
        <p:nvSpPr>
          <p:cNvPr id="2097" name="Text Box 4"/>
          <p:cNvSpPr txBox="1">
            <a:spLocks noChangeArrowheads="1"/>
          </p:cNvSpPr>
          <p:nvPr/>
        </p:nvSpPr>
        <p:spPr bwMode="auto">
          <a:xfrm>
            <a:off x="17462" y="4342606"/>
            <a:ext cx="9158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chemeClr val="bg1"/>
                </a:solidFill>
              </a:rPr>
              <a:t>                               Early   </a:t>
            </a:r>
            <a:r>
              <a:rPr lang="en-US" sz="2000" dirty="0">
                <a:solidFill>
                  <a:schemeClr val="bg1"/>
                </a:solidFill>
              </a:rPr>
              <a:t>in the morning, </a:t>
            </a:r>
            <a:r>
              <a:rPr lang="en-US" sz="2000" dirty="0" smtClean="0">
                <a:solidFill>
                  <a:schemeClr val="bg1"/>
                </a:solidFill>
              </a:rPr>
              <a:t>                             </a:t>
            </a:r>
            <a:r>
              <a:rPr lang="en-US" sz="2000" dirty="0">
                <a:solidFill>
                  <a:schemeClr val="bg1"/>
                </a:solidFill>
              </a:rPr>
              <a:t>I will celebrate the light.</a:t>
            </a:r>
          </a:p>
        </p:txBody>
      </p:sp>
      <p:sp>
        <p:nvSpPr>
          <p:cNvPr id="70" name="Text Box 9"/>
          <p:cNvSpPr txBox="1">
            <a:spLocks noChangeArrowheads="1"/>
          </p:cNvSpPr>
          <p:nvPr/>
        </p:nvSpPr>
        <p:spPr bwMode="auto">
          <a:xfrm>
            <a:off x="4617062" y="30162"/>
            <a:ext cx="673100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Intro:</a:t>
            </a:r>
            <a:endParaRPr lang="en-US" sz="1400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1" name="Text Box 9"/>
          <p:cNvSpPr txBox="1">
            <a:spLocks noChangeArrowheads="1"/>
          </p:cNvSpPr>
          <p:nvPr/>
        </p:nvSpPr>
        <p:spPr bwMode="auto">
          <a:xfrm>
            <a:off x="0" y="414338"/>
            <a:ext cx="620713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V1:</a:t>
            </a: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4" name="Text Box 9"/>
          <p:cNvSpPr txBox="1">
            <a:spLocks noChangeArrowheads="1"/>
          </p:cNvSpPr>
          <p:nvPr/>
        </p:nvSpPr>
        <p:spPr bwMode="auto">
          <a:xfrm>
            <a:off x="25400" y="4046538"/>
            <a:ext cx="620713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V2:</a:t>
            </a: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-12700" y="5403850"/>
            <a:ext cx="9155113" cy="457200"/>
          </a:xfrm>
          <a:prstGeom prst="rect">
            <a:avLst/>
          </a:prstGeom>
          <a:solidFill>
            <a:srgbClr val="C0000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2033588" y="5459413"/>
            <a:ext cx="1538287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Go to Chorus #1</a:t>
            </a:r>
            <a:endParaRPr lang="en-US" sz="1400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8" name="Text Box 9"/>
          <p:cNvSpPr txBox="1">
            <a:spLocks noChangeArrowheads="1"/>
          </p:cNvSpPr>
          <p:nvPr/>
        </p:nvSpPr>
        <p:spPr bwMode="auto">
          <a:xfrm>
            <a:off x="4716463" y="5464175"/>
            <a:ext cx="2689225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After Chorus #1 then go to Bridge</a:t>
            </a:r>
            <a:endParaRPr lang="en-US" sz="1400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9" name="Text Box 9"/>
          <p:cNvSpPr txBox="1">
            <a:spLocks noChangeArrowheads="1"/>
          </p:cNvSpPr>
          <p:nvPr/>
        </p:nvSpPr>
        <p:spPr bwMode="auto">
          <a:xfrm>
            <a:off x="4691063" y="6519863"/>
            <a:ext cx="4449762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After bridge advance slide to Chorus #2</a:t>
            </a:r>
            <a:endParaRPr lang="en-US" sz="1400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-26988" y="1751013"/>
            <a:ext cx="9177338" cy="323850"/>
          </a:xfrm>
          <a:prstGeom prst="rect">
            <a:avLst/>
          </a:prstGeom>
          <a:solidFill>
            <a:srgbClr val="00B05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97" name="Text Box 2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375812" y="20258"/>
            <a:ext cx="685799" cy="30777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1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1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06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824762" y="2077311"/>
            <a:ext cx="598606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0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693955" y="19219"/>
            <a:ext cx="379389" cy="30777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4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1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1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411536" y="2086974"/>
            <a:ext cx="28441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9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127103" y="19219"/>
            <a:ext cx="534936" cy="307777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1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1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11" name="Text Box 2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342603" y="407262"/>
            <a:ext cx="68579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12" name="Text Box 2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330703" y="23396"/>
            <a:ext cx="685799" cy="30777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1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1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653852" y="23049"/>
            <a:ext cx="379389" cy="30777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4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1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1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4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076652" y="21015"/>
            <a:ext cx="534936" cy="307777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1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1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15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425764" y="402395"/>
            <a:ext cx="534936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892999" y="396875"/>
            <a:ext cx="37938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7" name="Text Box 2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844969" y="419686"/>
            <a:ext cx="68579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18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928130" y="414819"/>
            <a:ext cx="534936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1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328403" y="419686"/>
            <a:ext cx="37938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0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11186" y="1011286"/>
            <a:ext cx="534936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2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53130" y="1037016"/>
            <a:ext cx="37938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2" name="Text Box 2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205038" y="1037463"/>
            <a:ext cx="68579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23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393194" y="1016585"/>
            <a:ext cx="534936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2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528772" y="1030254"/>
            <a:ext cx="37938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5" name="Text Box 2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682250" y="2084765"/>
            <a:ext cx="68579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2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622699" y="2077311"/>
            <a:ext cx="37938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643207" y="2108615"/>
            <a:ext cx="28441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28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728073" y="2756482"/>
            <a:ext cx="598606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2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411536" y="2745473"/>
            <a:ext cx="28441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0" name="Text Box 2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682250" y="2743264"/>
            <a:ext cx="68579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3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562532" y="2756482"/>
            <a:ext cx="37938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141350" y="2756482"/>
            <a:ext cx="28441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3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569836" y="3360967"/>
            <a:ext cx="37938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4" name="Text Box 9"/>
          <p:cNvSpPr txBox="1">
            <a:spLocks noChangeArrowheads="1"/>
          </p:cNvSpPr>
          <p:nvPr/>
        </p:nvSpPr>
        <p:spPr bwMode="auto">
          <a:xfrm>
            <a:off x="-35135" y="3411538"/>
            <a:ext cx="1188212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Bridge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 1</a:t>
            </a: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7" name="Text Box 2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376364" y="4048967"/>
            <a:ext cx="68579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38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459525" y="4044100"/>
            <a:ext cx="534936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3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926760" y="4038580"/>
            <a:ext cx="37938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0" name="Text Box 2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878730" y="4061391"/>
            <a:ext cx="68579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41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961891" y="4056524"/>
            <a:ext cx="534936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4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362164" y="4061391"/>
            <a:ext cx="37938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4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44947" y="4652991"/>
            <a:ext cx="534936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4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86891" y="4678721"/>
            <a:ext cx="37938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8" name="Text Box 2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238799" y="4679168"/>
            <a:ext cx="68579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52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426955" y="4658290"/>
            <a:ext cx="534936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5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562533" y="4671959"/>
            <a:ext cx="37938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5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084586" y="5861050"/>
            <a:ext cx="520877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825649" y="5881687"/>
            <a:ext cx="37938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091398" y="5879684"/>
            <a:ext cx="28441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8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935159" y="5865983"/>
            <a:ext cx="520877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9" name="Text Box 9"/>
          <p:cNvSpPr txBox="1">
            <a:spLocks noChangeArrowheads="1"/>
          </p:cNvSpPr>
          <p:nvPr/>
        </p:nvSpPr>
        <p:spPr bwMode="auto">
          <a:xfrm>
            <a:off x="7125069" y="5883029"/>
            <a:ext cx="674155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X4</a:t>
            </a:r>
            <a:endParaRPr lang="en-US" sz="200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" name="Text Box 9"/>
          <p:cNvSpPr txBox="1">
            <a:spLocks noChangeArrowheads="1"/>
          </p:cNvSpPr>
          <p:nvPr/>
        </p:nvSpPr>
        <p:spPr bwMode="auto">
          <a:xfrm>
            <a:off x="-33614" y="5913823"/>
            <a:ext cx="1188212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Bridge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 2</a:t>
            </a: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8" name="Text Box 2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364629" y="1781981"/>
            <a:ext cx="685799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1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05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05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6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682772" y="1780942"/>
            <a:ext cx="379389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2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05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05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0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115920" y="1780942"/>
            <a:ext cx="534936" cy="276999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1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05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05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71" name="Text Box 2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319520" y="1785119"/>
            <a:ext cx="685799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1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05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05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7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642669" y="1784772"/>
            <a:ext cx="379389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2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05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05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3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065469" y="1782738"/>
            <a:ext cx="534936" cy="276999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1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05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05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7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985240" y="3374844"/>
            <a:ext cx="37938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54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Intro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990600"/>
            <a:ext cx="916086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Lord of all creation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</a:t>
            </a: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Of water, earth and sky</a:t>
            </a:r>
            <a:endParaRPr lang="en-US" sz="3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The heavens are Your tabernacle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Glory to the Lord on high</a:t>
            </a:r>
            <a:endParaRPr lang="en-US" sz="36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2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17761" y="874894"/>
            <a:ext cx="71224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6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342603" y="864462"/>
            <a:ext cx="555561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379830" y="864462"/>
            <a:ext cx="4504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2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1660" y="1969362"/>
            <a:ext cx="71224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9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42695" y="1969362"/>
            <a:ext cx="555561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328957" y="1875660"/>
            <a:ext cx="43459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41033" y="3018660"/>
            <a:ext cx="555561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229070" y="3018660"/>
            <a:ext cx="4504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2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7286" y="3041560"/>
            <a:ext cx="74483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5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312784" y="4085460"/>
            <a:ext cx="555561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498410" y="4085460"/>
            <a:ext cx="43459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2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17761" y="4044158"/>
            <a:ext cx="74483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4840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/>
          <p:cNvSpPr/>
          <p:nvPr/>
        </p:nvSpPr>
        <p:spPr bwMode="auto">
          <a:xfrm>
            <a:off x="-50800" y="3794250"/>
            <a:ext cx="9178926" cy="751853"/>
          </a:xfrm>
          <a:prstGeom prst="rect">
            <a:avLst/>
          </a:prstGeom>
          <a:solidFill>
            <a:srgbClr val="7030A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-552" y="5224284"/>
            <a:ext cx="9177338" cy="364463"/>
          </a:xfrm>
          <a:prstGeom prst="rect">
            <a:avLst/>
          </a:prstGeom>
          <a:solidFill>
            <a:schemeClr val="tx1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43" name="Rectangle 142"/>
          <p:cNvSpPr/>
          <p:nvPr/>
        </p:nvSpPr>
        <p:spPr bwMode="auto">
          <a:xfrm>
            <a:off x="1035" y="4528297"/>
            <a:ext cx="9142413" cy="720725"/>
          </a:xfrm>
          <a:prstGeom prst="rect">
            <a:avLst/>
          </a:prstGeom>
          <a:solidFill>
            <a:srgbClr val="0070C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61" name="Text Box 6"/>
          <p:cNvSpPr txBox="1">
            <a:spLocks noChangeArrowheads="1"/>
          </p:cNvSpPr>
          <p:nvPr/>
        </p:nvSpPr>
        <p:spPr bwMode="auto">
          <a:xfrm>
            <a:off x="2063199" y="4907709"/>
            <a:ext cx="52514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bg1"/>
                </a:solidFill>
              </a:rPr>
              <a:t>Hallelujah to the Lord of heaven and earth!</a:t>
            </a:r>
          </a:p>
        </p:txBody>
      </p:sp>
      <p:sp>
        <p:nvSpPr>
          <p:cNvPr id="174" name="Rectangle 173"/>
          <p:cNvSpPr/>
          <p:nvPr/>
        </p:nvSpPr>
        <p:spPr bwMode="auto">
          <a:xfrm>
            <a:off x="-31750" y="2483655"/>
            <a:ext cx="9148763" cy="1305388"/>
          </a:xfrm>
          <a:prstGeom prst="rect">
            <a:avLst/>
          </a:prstGeom>
          <a:solidFill>
            <a:srgbClr val="C0000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077" name="Text Box 4"/>
          <p:cNvSpPr txBox="1">
            <a:spLocks noChangeArrowheads="1"/>
          </p:cNvSpPr>
          <p:nvPr/>
        </p:nvSpPr>
        <p:spPr bwMode="auto">
          <a:xfrm>
            <a:off x="1555751" y="2811250"/>
            <a:ext cx="75580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bg1"/>
                </a:solidFill>
              </a:rPr>
              <a:t>God of wonders </a:t>
            </a:r>
            <a:r>
              <a:rPr lang="en-US" sz="2000" dirty="0" err="1" smtClean="0">
                <a:solidFill>
                  <a:schemeClr val="bg1"/>
                </a:solidFill>
              </a:rPr>
              <a:t>beyound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our galaxy,  </a:t>
            </a:r>
            <a:r>
              <a:rPr lang="en-US" sz="2000" dirty="0" smtClean="0">
                <a:solidFill>
                  <a:schemeClr val="bg1"/>
                </a:solidFill>
              </a:rPr>
              <a:t>       You </a:t>
            </a:r>
            <a:r>
              <a:rPr lang="en-US" sz="2000" dirty="0">
                <a:solidFill>
                  <a:schemeClr val="bg1"/>
                </a:solidFill>
              </a:rPr>
              <a:t>are   holy,   holy.</a:t>
            </a:r>
          </a:p>
        </p:txBody>
      </p:sp>
      <p:sp>
        <p:nvSpPr>
          <p:cNvPr id="178" name="Text Box 9"/>
          <p:cNvSpPr txBox="1">
            <a:spLocks noChangeArrowheads="1"/>
          </p:cNvSpPr>
          <p:nvPr/>
        </p:nvSpPr>
        <p:spPr bwMode="auto">
          <a:xfrm>
            <a:off x="-50800" y="2633450"/>
            <a:ext cx="1317626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Chorus 1:</a:t>
            </a: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82" name="Text Box 4"/>
          <p:cNvSpPr txBox="1">
            <a:spLocks noChangeArrowheads="1"/>
          </p:cNvSpPr>
          <p:nvPr/>
        </p:nvSpPr>
        <p:spPr bwMode="auto">
          <a:xfrm>
            <a:off x="-91248" y="3439745"/>
            <a:ext cx="963576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chemeClr val="bg1"/>
                </a:solidFill>
              </a:rPr>
              <a:t>                 Precious Lord, revel Your heart to me               You </a:t>
            </a:r>
            <a:r>
              <a:rPr lang="en-US" sz="2000" dirty="0">
                <a:solidFill>
                  <a:schemeClr val="bg1"/>
                </a:solidFill>
              </a:rPr>
              <a:t>are   holy,   holy</a:t>
            </a:r>
          </a:p>
        </p:txBody>
      </p:sp>
      <p:sp>
        <p:nvSpPr>
          <p:cNvPr id="2084" name="Text Box 4"/>
          <p:cNvSpPr txBox="1">
            <a:spLocks noChangeArrowheads="1"/>
          </p:cNvSpPr>
          <p:nvPr/>
        </p:nvSpPr>
        <p:spPr bwMode="auto">
          <a:xfrm>
            <a:off x="-77973" y="4098530"/>
            <a:ext cx="90852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chemeClr val="bg1"/>
                </a:solidFill>
              </a:rPr>
              <a:t>                        Lord </a:t>
            </a:r>
            <a:r>
              <a:rPr lang="en-US" sz="2000" dirty="0">
                <a:solidFill>
                  <a:schemeClr val="bg1"/>
                </a:solidFill>
              </a:rPr>
              <a:t>of heaven and </a:t>
            </a:r>
            <a:r>
              <a:rPr lang="en-US" sz="2000" dirty="0" smtClean="0">
                <a:solidFill>
                  <a:schemeClr val="bg1"/>
                </a:solidFill>
              </a:rPr>
              <a:t>earth              </a:t>
            </a:r>
            <a:r>
              <a:rPr lang="en-US" sz="2000" dirty="0" smtClean="0">
                <a:solidFill>
                  <a:schemeClr val="bg1"/>
                </a:solidFill>
              </a:rPr>
              <a:t>Lord of heaven and earth</a:t>
            </a:r>
            <a:r>
              <a:rPr lang="en-US" sz="2000" dirty="0" smtClean="0">
                <a:solidFill>
                  <a:schemeClr val="bg1"/>
                </a:solidFill>
              </a:rPr>
              <a:t>  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89" name="Text Box 9"/>
          <p:cNvSpPr txBox="1">
            <a:spLocks noChangeArrowheads="1"/>
          </p:cNvSpPr>
          <p:nvPr/>
        </p:nvSpPr>
        <p:spPr bwMode="auto">
          <a:xfrm>
            <a:off x="4692099" y="5264897"/>
            <a:ext cx="4449762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After bridge advance slide to Chorus #2</a:t>
            </a:r>
            <a:endParaRPr lang="en-US" sz="1400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6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807713" y="2516883"/>
            <a:ext cx="598606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0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384549" y="2505861"/>
            <a:ext cx="28441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5" name="Text Box 20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655263" y="2503652"/>
            <a:ext cx="68579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735371" y="2516941"/>
            <a:ext cx="37938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616220" y="2527502"/>
            <a:ext cx="28441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28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701086" y="3175369"/>
            <a:ext cx="598606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2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384549" y="3164360"/>
            <a:ext cx="28441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0" name="Text Box 20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655263" y="3162151"/>
            <a:ext cx="68579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3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735371" y="3175440"/>
            <a:ext cx="37938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114363" y="3175369"/>
            <a:ext cx="28441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3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43885" y="3825608"/>
            <a:ext cx="37938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4" name="Text Box 9"/>
          <p:cNvSpPr txBox="1">
            <a:spLocks noChangeArrowheads="1"/>
          </p:cNvSpPr>
          <p:nvPr/>
        </p:nvSpPr>
        <p:spPr bwMode="auto">
          <a:xfrm>
            <a:off x="-61086" y="3876179"/>
            <a:ext cx="1188212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Bridge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 1</a:t>
            </a: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085622" y="4606084"/>
            <a:ext cx="520877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826685" y="4626721"/>
            <a:ext cx="37938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092434" y="4624718"/>
            <a:ext cx="28441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8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936195" y="4611017"/>
            <a:ext cx="520877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9" name="Text Box 9"/>
          <p:cNvSpPr txBox="1">
            <a:spLocks noChangeArrowheads="1"/>
          </p:cNvSpPr>
          <p:nvPr/>
        </p:nvSpPr>
        <p:spPr bwMode="auto">
          <a:xfrm>
            <a:off x="7126105" y="4628063"/>
            <a:ext cx="674155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X4</a:t>
            </a:r>
            <a:endParaRPr lang="en-US" sz="200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" name="Text Box 9"/>
          <p:cNvSpPr txBox="1">
            <a:spLocks noChangeArrowheads="1"/>
          </p:cNvSpPr>
          <p:nvPr/>
        </p:nvSpPr>
        <p:spPr bwMode="auto">
          <a:xfrm>
            <a:off x="-32578" y="4658857"/>
            <a:ext cx="1188212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Bridge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 2</a:t>
            </a: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959289" y="3839485"/>
            <a:ext cx="37938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-20086" y="1798241"/>
            <a:ext cx="9178926" cy="751853"/>
          </a:xfrm>
          <a:prstGeom prst="rect">
            <a:avLst/>
          </a:prstGeom>
          <a:solidFill>
            <a:srgbClr val="7030A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0" y="533400"/>
            <a:ext cx="9148763" cy="1305388"/>
          </a:xfrm>
          <a:prstGeom prst="rect">
            <a:avLst/>
          </a:prstGeom>
          <a:solidFill>
            <a:srgbClr val="C0000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2" name="Text Box 4"/>
          <p:cNvSpPr txBox="1">
            <a:spLocks noChangeArrowheads="1"/>
          </p:cNvSpPr>
          <p:nvPr/>
        </p:nvSpPr>
        <p:spPr bwMode="auto">
          <a:xfrm>
            <a:off x="1587501" y="860995"/>
            <a:ext cx="75580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bg1"/>
                </a:solidFill>
              </a:rPr>
              <a:t>God of wonders </a:t>
            </a:r>
            <a:r>
              <a:rPr lang="en-US" sz="2000" dirty="0" smtClean="0">
                <a:solidFill>
                  <a:schemeClr val="bg1"/>
                </a:solidFill>
              </a:rPr>
              <a:t>beyond </a:t>
            </a:r>
            <a:r>
              <a:rPr lang="en-US" sz="2000" dirty="0">
                <a:solidFill>
                  <a:schemeClr val="bg1"/>
                </a:solidFill>
              </a:rPr>
              <a:t>our galaxy,  </a:t>
            </a:r>
            <a:r>
              <a:rPr lang="en-US" sz="2000" dirty="0" smtClean="0">
                <a:solidFill>
                  <a:schemeClr val="bg1"/>
                </a:solidFill>
              </a:rPr>
              <a:t>       You </a:t>
            </a:r>
            <a:r>
              <a:rPr lang="en-US" sz="2000" dirty="0">
                <a:solidFill>
                  <a:schemeClr val="bg1"/>
                </a:solidFill>
              </a:rPr>
              <a:t>are   holy,   holy.</a:t>
            </a:r>
          </a:p>
        </p:txBody>
      </p:sp>
      <p:sp>
        <p:nvSpPr>
          <p:cNvPr id="83" name="Text Box 9"/>
          <p:cNvSpPr txBox="1">
            <a:spLocks noChangeArrowheads="1"/>
          </p:cNvSpPr>
          <p:nvPr/>
        </p:nvSpPr>
        <p:spPr bwMode="auto">
          <a:xfrm>
            <a:off x="-19050" y="683195"/>
            <a:ext cx="1317626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Chorus 1:</a:t>
            </a: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5" name="Text Box 4"/>
          <p:cNvSpPr txBox="1">
            <a:spLocks noChangeArrowheads="1"/>
          </p:cNvSpPr>
          <p:nvPr/>
        </p:nvSpPr>
        <p:spPr bwMode="auto">
          <a:xfrm>
            <a:off x="1587501" y="1511870"/>
            <a:ext cx="800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chemeClr val="bg1"/>
                </a:solidFill>
              </a:rPr>
              <a:t> The </a:t>
            </a:r>
            <a:r>
              <a:rPr lang="en-US" sz="2000" dirty="0">
                <a:solidFill>
                  <a:schemeClr val="bg1"/>
                </a:solidFill>
              </a:rPr>
              <a:t>universe declares Your majesty.    </a:t>
            </a:r>
            <a:r>
              <a:rPr lang="en-US" sz="2000" dirty="0" smtClean="0">
                <a:solidFill>
                  <a:schemeClr val="bg1"/>
                </a:solidFill>
              </a:rPr>
              <a:t>    You </a:t>
            </a:r>
            <a:r>
              <a:rPr lang="en-US" sz="2000" dirty="0">
                <a:solidFill>
                  <a:schemeClr val="bg1"/>
                </a:solidFill>
              </a:rPr>
              <a:t>are   holy,   holy</a:t>
            </a:r>
          </a:p>
        </p:txBody>
      </p:sp>
      <p:sp>
        <p:nvSpPr>
          <p:cNvPr id="90" name="Text Box 4"/>
          <p:cNvSpPr txBox="1">
            <a:spLocks noChangeArrowheads="1"/>
          </p:cNvSpPr>
          <p:nvPr/>
        </p:nvSpPr>
        <p:spPr bwMode="auto">
          <a:xfrm>
            <a:off x="-47259" y="2102521"/>
            <a:ext cx="90852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chemeClr val="bg1"/>
                </a:solidFill>
              </a:rPr>
              <a:t>                        Lord </a:t>
            </a:r>
            <a:r>
              <a:rPr lang="en-US" sz="2000" dirty="0">
                <a:solidFill>
                  <a:schemeClr val="bg1"/>
                </a:solidFill>
              </a:rPr>
              <a:t>of heaven and </a:t>
            </a:r>
            <a:r>
              <a:rPr lang="en-US" sz="2000" dirty="0" smtClean="0">
                <a:solidFill>
                  <a:schemeClr val="bg1"/>
                </a:solidFill>
              </a:rPr>
              <a:t>earth              </a:t>
            </a:r>
            <a:r>
              <a:rPr lang="en-US" sz="2000" dirty="0" smtClean="0">
                <a:solidFill>
                  <a:schemeClr val="bg1"/>
                </a:solidFill>
              </a:rPr>
              <a:t>Lord of heaven and earth</a:t>
            </a:r>
            <a:r>
              <a:rPr lang="en-US" sz="2000" dirty="0" smtClean="0">
                <a:solidFill>
                  <a:schemeClr val="bg1"/>
                </a:solidFill>
              </a:rPr>
              <a:t>  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91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807713" y="547470"/>
            <a:ext cx="598606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9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416299" y="555606"/>
            <a:ext cx="28441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3" name="Text Box 20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687013" y="553397"/>
            <a:ext cx="68579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9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538611" y="555606"/>
            <a:ext cx="37938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647970" y="577247"/>
            <a:ext cx="28441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6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732836" y="1225114"/>
            <a:ext cx="598606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416299" y="1214105"/>
            <a:ext cx="28441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0" name="Text Box 20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687013" y="1211896"/>
            <a:ext cx="68579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0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767121" y="1225185"/>
            <a:ext cx="37938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146113" y="1225114"/>
            <a:ext cx="28441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0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74599" y="1829599"/>
            <a:ext cx="37938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4" name="Text Box 9"/>
          <p:cNvSpPr txBox="1">
            <a:spLocks noChangeArrowheads="1"/>
          </p:cNvSpPr>
          <p:nvPr/>
        </p:nvSpPr>
        <p:spPr bwMode="auto">
          <a:xfrm>
            <a:off x="-30372" y="1880170"/>
            <a:ext cx="1188212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Bridge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 1</a:t>
            </a: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990003" y="1843476"/>
            <a:ext cx="37938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94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2057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Verse </a:t>
            </a:r>
            <a:r>
              <a:rPr lang="en-US" sz="3200" b="1" dirty="0" smtClean="0">
                <a:solidFill>
                  <a:srgbClr val="000000"/>
                </a:solidFill>
              </a:rPr>
              <a:t>1a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990600"/>
            <a:ext cx="916086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Lord of all creation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Of water, earth and sky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The heavens are Your tabernacle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Glory to the Lord on high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2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17761" y="874894"/>
            <a:ext cx="71224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6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342603" y="864462"/>
            <a:ext cx="555561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379830" y="864462"/>
            <a:ext cx="4504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2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1660" y="1969362"/>
            <a:ext cx="71224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9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42695" y="1969362"/>
            <a:ext cx="555561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328957" y="1875660"/>
            <a:ext cx="43459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41033" y="3018660"/>
            <a:ext cx="555561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229070" y="3018660"/>
            <a:ext cx="4504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2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7286" y="3041560"/>
            <a:ext cx="74483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5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312784" y="4085460"/>
            <a:ext cx="555561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498410" y="4085460"/>
            <a:ext cx="43459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2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17761" y="4044158"/>
            <a:ext cx="74483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9636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Verse </a:t>
            </a:r>
            <a:r>
              <a:rPr lang="en-US" sz="3200" b="1" dirty="0" smtClean="0">
                <a:solidFill>
                  <a:srgbClr val="000000"/>
                </a:solidFill>
              </a:rPr>
              <a:t>1b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990600"/>
            <a:ext cx="916086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Lord of all creation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Of water, earth and sky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The heavens are Your tabernacle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Glory to the Lord on high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2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17761" y="874894"/>
            <a:ext cx="71224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6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342603" y="864462"/>
            <a:ext cx="555561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379830" y="864462"/>
            <a:ext cx="4504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2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1660" y="1969362"/>
            <a:ext cx="71224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9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42695" y="1969362"/>
            <a:ext cx="555561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328957" y="1875660"/>
            <a:ext cx="43459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41033" y="3018660"/>
            <a:ext cx="555561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229070" y="3018660"/>
            <a:ext cx="4504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2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7286" y="3041560"/>
            <a:ext cx="74483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5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312784" y="4085460"/>
            <a:ext cx="555561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498410" y="4085460"/>
            <a:ext cx="43459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2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17761" y="4044158"/>
            <a:ext cx="74483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6582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1a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16868" y="1118175"/>
            <a:ext cx="916086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God of wonders beyond our galaxy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You are holy….        Holy….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The universe declares Your majesty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You are holy….       Holy….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55790" y="2052854"/>
            <a:ext cx="59860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337950" y="101827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608664" y="1016063"/>
            <a:ext cx="70686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372371" y="2052854"/>
            <a:ext cx="4672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57200" y="97928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1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55093" y="4267200"/>
            <a:ext cx="59860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702533" y="324261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973247" y="3240409"/>
            <a:ext cx="70686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395727" y="4276725"/>
            <a:ext cx="4672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378269" y="315069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7012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1b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16868" y="1118175"/>
            <a:ext cx="916086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God of wonders beyond our galaxy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You are holy….        Holy….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The universe declares Your majesty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You are holy….       Holy….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55790" y="2052854"/>
            <a:ext cx="59860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337950" y="101827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608664" y="1016063"/>
            <a:ext cx="70686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329944" y="2052854"/>
            <a:ext cx="4672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57200" y="97928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1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55093" y="4267200"/>
            <a:ext cx="59860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702533" y="324261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973247" y="3240409"/>
            <a:ext cx="70686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495800" y="4267200"/>
            <a:ext cx="4672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378269" y="315069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395963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-20097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Vamp 1a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23915" y="1295400"/>
            <a:ext cx="9160867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Lord of Heaven and Earth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Lord of Heaven and Earth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838200" y="2301537"/>
            <a:ext cx="4672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838200" y="1201483"/>
            <a:ext cx="4672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42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Instrumental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" name="Text Box 2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17761" y="874894"/>
            <a:ext cx="71224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6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342603" y="864462"/>
            <a:ext cx="555561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289472" y="864462"/>
            <a:ext cx="4504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2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1660" y="1969362"/>
            <a:ext cx="71224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9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42695" y="1969362"/>
            <a:ext cx="555561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305276" y="1972288"/>
            <a:ext cx="43459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01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-20097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Vamp 1b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9148C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23915" y="1295400"/>
            <a:ext cx="9160867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Lord of Heaven and Earth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Lord of Heaven and Earth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838200" y="2301537"/>
            <a:ext cx="4672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838200" y="1201483"/>
            <a:ext cx="4672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79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15342</TotalTime>
  <Words>919</Words>
  <Application>Microsoft Office PowerPoint</Application>
  <PresentationFormat>On-screen Show (4:3)</PresentationFormat>
  <Paragraphs>352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Times New Roman</vt:lpstr>
      <vt:lpstr>Arial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602</cp:revision>
  <dcterms:created xsi:type="dcterms:W3CDTF">2000-04-06T22:37:36Z</dcterms:created>
  <dcterms:modified xsi:type="dcterms:W3CDTF">2013-04-06T18:39:14Z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