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12" r:id="rId2"/>
    <p:sldId id="413" r:id="rId3"/>
    <p:sldId id="419" r:id="rId4"/>
    <p:sldId id="418" r:id="rId5"/>
    <p:sldId id="416" r:id="rId6"/>
    <p:sldId id="417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D6D19"/>
    <a:srgbClr val="860086"/>
    <a:srgbClr val="660066"/>
    <a:srgbClr val="9148C8"/>
    <a:srgbClr val="B91D1D"/>
    <a:srgbClr val="911717"/>
    <a:srgbClr val="FF0000"/>
    <a:srgbClr val="0051A2"/>
    <a:srgbClr val="0066CC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75" autoAdjust="0"/>
    <p:restoredTop sz="97651" autoAdjust="0"/>
  </p:normalViewPr>
  <p:slideViewPr>
    <p:cSldViewPr>
      <p:cViewPr varScale="1">
        <p:scale>
          <a:sx n="108" d="100"/>
          <a:sy n="108" d="100"/>
        </p:scale>
        <p:origin x="9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04C897-30FE-4976-8655-703DE66D15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4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788472-C8C5-4E88-8253-44394DA805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8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E8E78-265E-4EF5-8040-57883BA961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6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9D87C-A94E-424F-960A-632919EF05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2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C8275D-92BA-4F0A-81EE-A52987EACC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4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192F5-65C6-447C-9A45-9CF6E3A822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2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EE424-D985-46C8-A313-4F05C81B6E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1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777A8-FEAD-4634-93BE-BC3C5DCCC3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5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A9749-6012-4CCD-B6DA-810AF2A3F4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1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D9F41-3DF9-46B5-8314-AEC6172B84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3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0549E-B2B3-4D00-B921-4264F81FDB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6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4AF94-EE8D-4FCA-A120-3E2CBEE5F5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B1FA82B-2881-49CF-AD16-7E1137416E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2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D/7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C/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7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/19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C/9/" TargetMode="External"/><Relationship Id="rId4" Type="http://schemas.openxmlformats.org/officeDocument/2006/relationships/hyperlink" Target="http://dev.agodsendtech.com/mu_chords/quickimages/0/D/7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/>
          <p:cNvSpPr/>
          <p:nvPr/>
        </p:nvSpPr>
        <p:spPr bwMode="auto">
          <a:xfrm>
            <a:off x="-24849" y="3329609"/>
            <a:ext cx="9178926" cy="751853"/>
          </a:xfrm>
          <a:prstGeom prst="rect">
            <a:avLst/>
          </a:prstGeom>
          <a:solidFill>
            <a:srgbClr val="7030A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-1588" y="6479250"/>
            <a:ext cx="9177338" cy="364463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-26988" y="-33006"/>
            <a:ext cx="9185276" cy="3743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-20234" y="326996"/>
            <a:ext cx="9169401" cy="1739136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52424" y="1298575"/>
            <a:ext cx="81635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The heavens are Your tabernacle.         </a:t>
            </a:r>
            <a:r>
              <a:rPr lang="en-US" sz="2000" dirty="0" smtClean="0">
                <a:solidFill>
                  <a:schemeClr val="bg1"/>
                </a:solidFill>
              </a:rPr>
              <a:t>                Glory </a:t>
            </a:r>
            <a:r>
              <a:rPr lang="en-US" sz="2000" dirty="0">
                <a:solidFill>
                  <a:schemeClr val="bg1"/>
                </a:solidFill>
              </a:rPr>
              <a:t>to the Lord on high!</a:t>
            </a: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2233613" y="685800"/>
            <a:ext cx="6924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Lord of all creation,   </a:t>
            </a:r>
            <a:r>
              <a:rPr lang="en-US" sz="2000" dirty="0" smtClean="0">
                <a:solidFill>
                  <a:schemeClr val="bg1"/>
                </a:solidFill>
              </a:rPr>
              <a:t>                           </a:t>
            </a:r>
            <a:r>
              <a:rPr lang="en-US" sz="2000" dirty="0">
                <a:solidFill>
                  <a:schemeClr val="bg1"/>
                </a:solidFill>
              </a:rPr>
              <a:t>of water,   earth and sky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-1" y="5783263"/>
            <a:ext cx="9142413" cy="720725"/>
          </a:xfrm>
          <a:prstGeom prst="rect">
            <a:avLst/>
          </a:prstGeom>
          <a:solidFill>
            <a:srgbClr val="7030A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61" name="Text Box 6"/>
          <p:cNvSpPr txBox="1">
            <a:spLocks noChangeArrowheads="1"/>
          </p:cNvSpPr>
          <p:nvPr/>
        </p:nvSpPr>
        <p:spPr bwMode="auto">
          <a:xfrm>
            <a:off x="2062163" y="6162675"/>
            <a:ext cx="5251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Hallelujah to the Lord of heaven and earth!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-4763" y="2064768"/>
            <a:ext cx="9148763" cy="1305388"/>
          </a:xfrm>
          <a:prstGeom prst="rect">
            <a:avLst/>
          </a:prstGeom>
          <a:solidFill>
            <a:srgbClr val="C0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77" name="Text Box 4"/>
          <p:cNvSpPr txBox="1">
            <a:spLocks noChangeArrowheads="1"/>
          </p:cNvSpPr>
          <p:nvPr/>
        </p:nvSpPr>
        <p:spPr bwMode="auto">
          <a:xfrm>
            <a:off x="1582738" y="2392363"/>
            <a:ext cx="7558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God of wonders </a:t>
            </a:r>
            <a:r>
              <a:rPr lang="en-US" sz="2000" dirty="0" smtClean="0">
                <a:solidFill>
                  <a:schemeClr val="bg1"/>
                </a:solidFill>
              </a:rPr>
              <a:t>beyond </a:t>
            </a:r>
            <a:r>
              <a:rPr lang="en-US" sz="2000" dirty="0">
                <a:solidFill>
                  <a:schemeClr val="bg1"/>
                </a:solidFill>
              </a:rPr>
              <a:t>our galaxy,  </a:t>
            </a:r>
            <a:r>
              <a:rPr lang="en-US" sz="2000" dirty="0" smtClean="0">
                <a:solidFill>
                  <a:schemeClr val="bg1"/>
                </a:solidFill>
              </a:rPr>
              <a:t>       You </a:t>
            </a:r>
            <a:r>
              <a:rPr lang="en-US" sz="2000" dirty="0">
                <a:solidFill>
                  <a:schemeClr val="bg1"/>
                </a:solidFill>
              </a:rPr>
              <a:t>are </a:t>
            </a:r>
            <a:r>
              <a:rPr lang="en-US" sz="2000" dirty="0" smtClean="0">
                <a:solidFill>
                  <a:schemeClr val="bg1"/>
                </a:solidFill>
              </a:rPr>
              <a:t>   </a:t>
            </a:r>
            <a:r>
              <a:rPr lang="en-US" sz="2000" dirty="0">
                <a:solidFill>
                  <a:schemeClr val="bg1"/>
                </a:solidFill>
              </a:rPr>
              <a:t>holy,   holy.</a:t>
            </a:r>
          </a:p>
        </p:txBody>
      </p:sp>
      <p:sp>
        <p:nvSpPr>
          <p:cNvPr id="178" name="Text Box 9"/>
          <p:cNvSpPr txBox="1">
            <a:spLocks noChangeArrowheads="1"/>
          </p:cNvSpPr>
          <p:nvPr/>
        </p:nvSpPr>
        <p:spPr bwMode="auto">
          <a:xfrm>
            <a:off x="-23813" y="2214563"/>
            <a:ext cx="1317626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1: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2" name="Text Box 4"/>
          <p:cNvSpPr txBox="1">
            <a:spLocks noChangeArrowheads="1"/>
          </p:cNvSpPr>
          <p:nvPr/>
        </p:nvSpPr>
        <p:spPr bwMode="auto">
          <a:xfrm>
            <a:off x="1582738" y="3043238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The </a:t>
            </a:r>
            <a:r>
              <a:rPr lang="en-US" sz="2000" dirty="0">
                <a:solidFill>
                  <a:schemeClr val="bg1"/>
                </a:solidFill>
              </a:rPr>
              <a:t>universe declares Your majesty.    </a:t>
            </a:r>
            <a:r>
              <a:rPr lang="en-US" sz="2000" dirty="0" smtClean="0">
                <a:solidFill>
                  <a:schemeClr val="bg1"/>
                </a:solidFill>
              </a:rPr>
              <a:t>    You </a:t>
            </a:r>
            <a:r>
              <a:rPr lang="en-US" sz="2000" dirty="0">
                <a:solidFill>
                  <a:schemeClr val="bg1"/>
                </a:solidFill>
              </a:rPr>
              <a:t>are   holy,   holy</a:t>
            </a:r>
          </a:p>
        </p:txBody>
      </p:sp>
      <p:sp>
        <p:nvSpPr>
          <p:cNvPr id="2084" name="Text Box 4"/>
          <p:cNvSpPr txBox="1">
            <a:spLocks noChangeArrowheads="1"/>
          </p:cNvSpPr>
          <p:nvPr/>
        </p:nvSpPr>
        <p:spPr bwMode="auto">
          <a:xfrm>
            <a:off x="-52022" y="3633889"/>
            <a:ext cx="90852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                       Lord </a:t>
            </a:r>
            <a:r>
              <a:rPr lang="en-US" sz="2000" dirty="0">
                <a:solidFill>
                  <a:schemeClr val="bg1"/>
                </a:solidFill>
              </a:rPr>
              <a:t>of heaven and </a:t>
            </a:r>
            <a:r>
              <a:rPr lang="en-US" sz="2000" dirty="0" smtClean="0">
                <a:solidFill>
                  <a:schemeClr val="bg1"/>
                </a:solidFill>
              </a:rPr>
              <a:t>earth              </a:t>
            </a:r>
            <a:r>
              <a:rPr lang="en-US" sz="2000" dirty="0" smtClean="0">
                <a:solidFill>
                  <a:schemeClr val="bg1"/>
                </a:solidFill>
              </a:rPr>
              <a:t>Lord of heaven and earth</a:t>
            </a:r>
            <a:r>
              <a:rPr lang="en-US" sz="2000" dirty="0" smtClean="0">
                <a:solidFill>
                  <a:schemeClr val="bg1"/>
                </a:solidFill>
              </a:rPr>
              <a:t> 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-1588" y="4005263"/>
            <a:ext cx="9126538" cy="139858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96" name="Text Box 6"/>
          <p:cNvSpPr txBox="1">
            <a:spLocks noChangeArrowheads="1"/>
          </p:cNvSpPr>
          <p:nvPr/>
        </p:nvSpPr>
        <p:spPr bwMode="auto">
          <a:xfrm>
            <a:off x="0" y="4961300"/>
            <a:ext cx="9136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When I stumble in the darkness,    </a:t>
            </a:r>
            <a:r>
              <a:rPr lang="en-US" sz="2000" dirty="0" smtClean="0">
                <a:solidFill>
                  <a:schemeClr val="bg1"/>
                </a:solidFill>
              </a:rPr>
              <a:t>                      I </a:t>
            </a:r>
            <a:r>
              <a:rPr lang="en-US" sz="2000" dirty="0">
                <a:solidFill>
                  <a:schemeClr val="bg1"/>
                </a:solidFill>
              </a:rPr>
              <a:t>will call Your </a:t>
            </a:r>
            <a:r>
              <a:rPr lang="en-US" sz="2000" dirty="0" smtClean="0">
                <a:solidFill>
                  <a:schemeClr val="bg1"/>
                </a:solidFill>
              </a:rPr>
              <a:t>Name </a:t>
            </a:r>
            <a:r>
              <a:rPr lang="en-US" sz="2000" dirty="0">
                <a:solidFill>
                  <a:schemeClr val="bg1"/>
                </a:solidFill>
              </a:rPr>
              <a:t>by night.</a:t>
            </a:r>
          </a:p>
        </p:txBody>
      </p:sp>
      <p:sp>
        <p:nvSpPr>
          <p:cNvPr id="2097" name="Text Box 4"/>
          <p:cNvSpPr txBox="1">
            <a:spLocks noChangeArrowheads="1"/>
          </p:cNvSpPr>
          <p:nvPr/>
        </p:nvSpPr>
        <p:spPr bwMode="auto">
          <a:xfrm>
            <a:off x="17462" y="4342606"/>
            <a:ext cx="9158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                              Early   </a:t>
            </a:r>
            <a:r>
              <a:rPr lang="en-US" sz="2000" dirty="0">
                <a:solidFill>
                  <a:schemeClr val="bg1"/>
                </a:solidFill>
              </a:rPr>
              <a:t>in the morning, </a:t>
            </a:r>
            <a:r>
              <a:rPr lang="en-US" sz="2000" dirty="0" smtClean="0">
                <a:solidFill>
                  <a:schemeClr val="bg1"/>
                </a:solidFill>
              </a:rPr>
              <a:t>                             </a:t>
            </a:r>
            <a:r>
              <a:rPr lang="en-US" sz="2000" dirty="0">
                <a:solidFill>
                  <a:schemeClr val="bg1"/>
                </a:solidFill>
              </a:rPr>
              <a:t>I will celebrate the light.</a:t>
            </a: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4617062" y="30162"/>
            <a:ext cx="6731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Intro:</a:t>
            </a:r>
            <a:endParaRPr lang="en-US" sz="1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0" y="414338"/>
            <a:ext cx="620713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V1: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9"/>
          <p:cNvSpPr txBox="1">
            <a:spLocks noChangeArrowheads="1"/>
          </p:cNvSpPr>
          <p:nvPr/>
        </p:nvSpPr>
        <p:spPr bwMode="auto">
          <a:xfrm>
            <a:off x="25400" y="4046538"/>
            <a:ext cx="620713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V2: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-12700" y="5403850"/>
            <a:ext cx="9155113" cy="457200"/>
          </a:xfrm>
          <a:prstGeom prst="rect">
            <a:avLst/>
          </a:prstGeom>
          <a:solidFill>
            <a:srgbClr val="C0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2033588" y="5459413"/>
            <a:ext cx="1538287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Go to Chorus #1</a:t>
            </a:r>
            <a:endParaRPr lang="en-US" sz="1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4716463" y="5464175"/>
            <a:ext cx="26892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After Chorus #1 then go to Bridge</a:t>
            </a:r>
            <a:endParaRPr lang="en-US" sz="1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4691063" y="6519863"/>
            <a:ext cx="4449762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After bridge advance slide to Chorus #2</a:t>
            </a:r>
            <a:endParaRPr lang="en-US" sz="1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-26988" y="1751013"/>
            <a:ext cx="9177338" cy="323850"/>
          </a:xfrm>
          <a:prstGeom prst="rect">
            <a:avLst/>
          </a:prstGeom>
          <a:solidFill>
            <a:srgbClr val="00B05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75812" y="20258"/>
            <a:ext cx="685799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1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24762" y="2077311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93955" y="19219"/>
            <a:ext cx="379389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1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11536" y="2086974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27103" y="19219"/>
            <a:ext cx="534936" cy="307777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1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1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42603" y="407262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2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30703" y="23396"/>
            <a:ext cx="685799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1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653852" y="23049"/>
            <a:ext cx="379389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1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076652" y="21015"/>
            <a:ext cx="534936" cy="307777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1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25764" y="402395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92999" y="396875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44969" y="419686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28130" y="414819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28403" y="419686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1186" y="1011286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53130" y="1037016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5038" y="1037463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2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93194" y="1016585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28772" y="1030254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82250" y="2084765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2699" y="2077311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43207" y="2108615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8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28073" y="2756482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11536" y="2745473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82250" y="2743264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62532" y="2756482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41350" y="2756482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69836" y="3360967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-35135" y="3411538"/>
            <a:ext cx="118821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1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76364" y="4048967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3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59525" y="4044100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26760" y="4038580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0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78730" y="4061391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61891" y="4056524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62164" y="4061391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44947" y="4652991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86891" y="4678721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8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38799" y="4679168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5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26955" y="4658290"/>
            <a:ext cx="53493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62533" y="4671959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084586" y="5861050"/>
            <a:ext cx="5208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25649" y="5881687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91398" y="5879684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935159" y="5865983"/>
            <a:ext cx="5208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9" name="Text Box 9"/>
          <p:cNvSpPr txBox="1">
            <a:spLocks noChangeArrowheads="1"/>
          </p:cNvSpPr>
          <p:nvPr/>
        </p:nvSpPr>
        <p:spPr bwMode="auto">
          <a:xfrm>
            <a:off x="7125069" y="5883029"/>
            <a:ext cx="67415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X4</a:t>
            </a:r>
            <a:endParaRPr lang="en-US" sz="20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" name="Text Box 9"/>
          <p:cNvSpPr txBox="1">
            <a:spLocks noChangeArrowheads="1"/>
          </p:cNvSpPr>
          <p:nvPr/>
        </p:nvSpPr>
        <p:spPr bwMode="auto">
          <a:xfrm>
            <a:off x="-33614" y="5913823"/>
            <a:ext cx="118821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2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64629" y="1781981"/>
            <a:ext cx="685799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05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05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82772" y="1780942"/>
            <a:ext cx="379389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2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05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05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15920" y="1780942"/>
            <a:ext cx="534936" cy="276999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05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05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71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19520" y="1785119"/>
            <a:ext cx="685799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1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05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05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7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642669" y="1784772"/>
            <a:ext cx="379389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2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05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05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065469" y="1782738"/>
            <a:ext cx="534936" cy="276999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05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05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7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85240" y="3374844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4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/>
          <p:cNvSpPr/>
          <p:nvPr/>
        </p:nvSpPr>
        <p:spPr bwMode="auto">
          <a:xfrm>
            <a:off x="-50800" y="3794250"/>
            <a:ext cx="9178926" cy="751853"/>
          </a:xfrm>
          <a:prstGeom prst="rect">
            <a:avLst/>
          </a:prstGeom>
          <a:solidFill>
            <a:srgbClr val="7030A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-552" y="5224284"/>
            <a:ext cx="9177338" cy="364463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1035" y="4528297"/>
            <a:ext cx="9142413" cy="720725"/>
          </a:xfrm>
          <a:prstGeom prst="rect">
            <a:avLst/>
          </a:prstGeom>
          <a:solidFill>
            <a:srgbClr val="0070C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61" name="Text Box 6"/>
          <p:cNvSpPr txBox="1">
            <a:spLocks noChangeArrowheads="1"/>
          </p:cNvSpPr>
          <p:nvPr/>
        </p:nvSpPr>
        <p:spPr bwMode="auto">
          <a:xfrm>
            <a:off x="2063199" y="4907709"/>
            <a:ext cx="5251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Hallelujah to the Lord of heaven and earth!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-31750" y="2483655"/>
            <a:ext cx="9148763" cy="1305388"/>
          </a:xfrm>
          <a:prstGeom prst="rect">
            <a:avLst/>
          </a:prstGeom>
          <a:solidFill>
            <a:srgbClr val="C0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77" name="Text Box 4"/>
          <p:cNvSpPr txBox="1">
            <a:spLocks noChangeArrowheads="1"/>
          </p:cNvSpPr>
          <p:nvPr/>
        </p:nvSpPr>
        <p:spPr bwMode="auto">
          <a:xfrm>
            <a:off x="1555751" y="2811250"/>
            <a:ext cx="7558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God of wonders </a:t>
            </a:r>
            <a:r>
              <a:rPr lang="en-US" sz="2000" dirty="0" err="1" smtClean="0">
                <a:solidFill>
                  <a:schemeClr val="bg1"/>
                </a:solidFill>
              </a:rPr>
              <a:t>beyound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our galaxy,  </a:t>
            </a:r>
            <a:r>
              <a:rPr lang="en-US" sz="2000" dirty="0" smtClean="0">
                <a:solidFill>
                  <a:schemeClr val="bg1"/>
                </a:solidFill>
              </a:rPr>
              <a:t>       You </a:t>
            </a:r>
            <a:r>
              <a:rPr lang="en-US" sz="2000" dirty="0">
                <a:solidFill>
                  <a:schemeClr val="bg1"/>
                </a:solidFill>
              </a:rPr>
              <a:t>are   holy,   holy.</a:t>
            </a:r>
          </a:p>
        </p:txBody>
      </p:sp>
      <p:sp>
        <p:nvSpPr>
          <p:cNvPr id="178" name="Text Box 9"/>
          <p:cNvSpPr txBox="1">
            <a:spLocks noChangeArrowheads="1"/>
          </p:cNvSpPr>
          <p:nvPr/>
        </p:nvSpPr>
        <p:spPr bwMode="auto">
          <a:xfrm>
            <a:off x="-50800" y="2633450"/>
            <a:ext cx="1317626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1: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2" name="Text Box 4"/>
          <p:cNvSpPr txBox="1">
            <a:spLocks noChangeArrowheads="1"/>
          </p:cNvSpPr>
          <p:nvPr/>
        </p:nvSpPr>
        <p:spPr bwMode="auto">
          <a:xfrm>
            <a:off x="-91248" y="3439745"/>
            <a:ext cx="963576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                Precious Lord, revel Your heart to me               You </a:t>
            </a:r>
            <a:r>
              <a:rPr lang="en-US" sz="2000" dirty="0">
                <a:solidFill>
                  <a:schemeClr val="bg1"/>
                </a:solidFill>
              </a:rPr>
              <a:t>are   holy,   holy</a:t>
            </a:r>
          </a:p>
        </p:txBody>
      </p:sp>
      <p:sp>
        <p:nvSpPr>
          <p:cNvPr id="2084" name="Text Box 4"/>
          <p:cNvSpPr txBox="1">
            <a:spLocks noChangeArrowheads="1"/>
          </p:cNvSpPr>
          <p:nvPr/>
        </p:nvSpPr>
        <p:spPr bwMode="auto">
          <a:xfrm>
            <a:off x="-77973" y="4098530"/>
            <a:ext cx="90852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                       Lord </a:t>
            </a:r>
            <a:r>
              <a:rPr lang="en-US" sz="2000" dirty="0">
                <a:solidFill>
                  <a:schemeClr val="bg1"/>
                </a:solidFill>
              </a:rPr>
              <a:t>of heaven and </a:t>
            </a:r>
            <a:r>
              <a:rPr lang="en-US" sz="2000" dirty="0" smtClean="0">
                <a:solidFill>
                  <a:schemeClr val="bg1"/>
                </a:solidFill>
              </a:rPr>
              <a:t>earth              </a:t>
            </a:r>
            <a:r>
              <a:rPr lang="en-US" sz="2000" dirty="0" smtClean="0">
                <a:solidFill>
                  <a:schemeClr val="bg1"/>
                </a:solidFill>
              </a:rPr>
              <a:t>Lord of heaven and earth</a:t>
            </a:r>
            <a:r>
              <a:rPr lang="en-US" sz="2000" dirty="0" smtClean="0">
                <a:solidFill>
                  <a:schemeClr val="bg1"/>
                </a:solidFill>
              </a:rPr>
              <a:t> 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4692099" y="5264897"/>
            <a:ext cx="4449762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After bridge advance slide to Chorus #2</a:t>
            </a:r>
            <a:endParaRPr lang="en-US" sz="1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6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07713" y="2516883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84549" y="2505861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55263" y="2503652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35371" y="2516941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16220" y="2527502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01086" y="3175369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84549" y="3164360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55263" y="3162151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35371" y="3175440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14363" y="3175369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43885" y="3825608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-61086" y="3876179"/>
            <a:ext cx="118821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1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85622" y="4606084"/>
            <a:ext cx="5208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26685" y="4626721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92434" y="4624718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936195" y="4611017"/>
            <a:ext cx="5208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9" name="Text Box 9"/>
          <p:cNvSpPr txBox="1">
            <a:spLocks noChangeArrowheads="1"/>
          </p:cNvSpPr>
          <p:nvPr/>
        </p:nvSpPr>
        <p:spPr bwMode="auto">
          <a:xfrm>
            <a:off x="7126105" y="4628063"/>
            <a:ext cx="67415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X4</a:t>
            </a:r>
            <a:endParaRPr lang="en-US" sz="20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" name="Text Box 9"/>
          <p:cNvSpPr txBox="1">
            <a:spLocks noChangeArrowheads="1"/>
          </p:cNvSpPr>
          <p:nvPr/>
        </p:nvSpPr>
        <p:spPr bwMode="auto">
          <a:xfrm>
            <a:off x="-32578" y="4658857"/>
            <a:ext cx="118821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2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59289" y="3839485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-20086" y="1798241"/>
            <a:ext cx="9178926" cy="751853"/>
          </a:xfrm>
          <a:prstGeom prst="rect">
            <a:avLst/>
          </a:prstGeom>
          <a:solidFill>
            <a:srgbClr val="7030A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0" y="533400"/>
            <a:ext cx="9148763" cy="1305388"/>
          </a:xfrm>
          <a:prstGeom prst="rect">
            <a:avLst/>
          </a:prstGeom>
          <a:solidFill>
            <a:srgbClr val="C0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1587501" y="860995"/>
            <a:ext cx="7558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God of wonders </a:t>
            </a:r>
            <a:r>
              <a:rPr lang="en-US" sz="2000" dirty="0" smtClean="0">
                <a:solidFill>
                  <a:schemeClr val="bg1"/>
                </a:solidFill>
              </a:rPr>
              <a:t>beyond </a:t>
            </a:r>
            <a:r>
              <a:rPr lang="en-US" sz="2000" dirty="0">
                <a:solidFill>
                  <a:schemeClr val="bg1"/>
                </a:solidFill>
              </a:rPr>
              <a:t>our galaxy,  </a:t>
            </a:r>
            <a:r>
              <a:rPr lang="en-US" sz="2000" dirty="0" smtClean="0">
                <a:solidFill>
                  <a:schemeClr val="bg1"/>
                </a:solidFill>
              </a:rPr>
              <a:t>       You </a:t>
            </a:r>
            <a:r>
              <a:rPr lang="en-US" sz="2000" dirty="0">
                <a:solidFill>
                  <a:schemeClr val="bg1"/>
                </a:solidFill>
              </a:rPr>
              <a:t>are   holy,   holy.</a:t>
            </a:r>
          </a:p>
        </p:txBody>
      </p:sp>
      <p:sp>
        <p:nvSpPr>
          <p:cNvPr id="83" name="Text Box 9"/>
          <p:cNvSpPr txBox="1">
            <a:spLocks noChangeArrowheads="1"/>
          </p:cNvSpPr>
          <p:nvPr/>
        </p:nvSpPr>
        <p:spPr bwMode="auto">
          <a:xfrm>
            <a:off x="-19050" y="683195"/>
            <a:ext cx="1317626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1: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5" name="Text Box 4"/>
          <p:cNvSpPr txBox="1">
            <a:spLocks noChangeArrowheads="1"/>
          </p:cNvSpPr>
          <p:nvPr/>
        </p:nvSpPr>
        <p:spPr bwMode="auto">
          <a:xfrm>
            <a:off x="1587501" y="1511870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The </a:t>
            </a:r>
            <a:r>
              <a:rPr lang="en-US" sz="2000" dirty="0">
                <a:solidFill>
                  <a:schemeClr val="bg1"/>
                </a:solidFill>
              </a:rPr>
              <a:t>universe declares Your majesty.    </a:t>
            </a:r>
            <a:r>
              <a:rPr lang="en-US" sz="2000" dirty="0" smtClean="0">
                <a:solidFill>
                  <a:schemeClr val="bg1"/>
                </a:solidFill>
              </a:rPr>
              <a:t>    You </a:t>
            </a:r>
            <a:r>
              <a:rPr lang="en-US" sz="2000" dirty="0">
                <a:solidFill>
                  <a:schemeClr val="bg1"/>
                </a:solidFill>
              </a:rPr>
              <a:t>are   holy,   holy</a:t>
            </a:r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-47259" y="2102521"/>
            <a:ext cx="90852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                        Lord </a:t>
            </a:r>
            <a:r>
              <a:rPr lang="en-US" sz="2000" dirty="0">
                <a:solidFill>
                  <a:schemeClr val="bg1"/>
                </a:solidFill>
              </a:rPr>
              <a:t>of heaven and </a:t>
            </a:r>
            <a:r>
              <a:rPr lang="en-US" sz="2000" dirty="0" smtClean="0">
                <a:solidFill>
                  <a:schemeClr val="bg1"/>
                </a:solidFill>
              </a:rPr>
              <a:t>earth              </a:t>
            </a:r>
            <a:r>
              <a:rPr lang="en-US" sz="2000" dirty="0" smtClean="0">
                <a:solidFill>
                  <a:schemeClr val="bg1"/>
                </a:solidFill>
              </a:rPr>
              <a:t>Lord of heaven and earth</a:t>
            </a:r>
            <a:r>
              <a:rPr lang="en-US" sz="2000" dirty="0" smtClean="0">
                <a:solidFill>
                  <a:schemeClr val="bg1"/>
                </a:solidFill>
              </a:rPr>
              <a:t> 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1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07713" y="547470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16299" y="555606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013" y="553397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538611" y="555606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47970" y="577247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6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32836" y="1225114"/>
            <a:ext cx="598606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16299" y="1214105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013" y="1211896"/>
            <a:ext cx="6857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67121" y="1225185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46113" y="1225114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74599" y="1829599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-30372" y="1880170"/>
            <a:ext cx="118821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1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90003" y="1843476"/>
            <a:ext cx="37938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9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166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Wonders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1673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80387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166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Wonders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1673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637168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166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Wonders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1673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158351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166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Wonders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1673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28402444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15343</TotalTime>
  <Words>338</Words>
  <Application>Microsoft Office PowerPoint</Application>
  <PresentationFormat>On-screen Show (4:3)</PresentationFormat>
  <Paragraphs>118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Arial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603</cp:revision>
  <dcterms:created xsi:type="dcterms:W3CDTF">2000-04-06T22:37:36Z</dcterms:created>
  <dcterms:modified xsi:type="dcterms:W3CDTF">2013-04-06T18:40:25Z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