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1223" r:id="rId2"/>
    <p:sldId id="1224" r:id="rId3"/>
    <p:sldId id="1225" r:id="rId4"/>
  </p:sldIdLst>
  <p:sldSz cx="12192000" cy="6858000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75" d="100"/>
          <a:sy n="75" d="100"/>
        </p:scale>
        <p:origin x="84" y="4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5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8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31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4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31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700" y="914400"/>
            <a:ext cx="12192000" cy="4862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glory…  God of Might…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Wisdom 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And Father of Light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God of power and authority</a:t>
            </a:r>
            <a:b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We sing praises unto Thee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38100" y="1219200"/>
            <a:ext cx="12192000" cy="3683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Father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the Son</a:t>
            </a:r>
            <a:b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Hosanna to 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</a:t>
            </a: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Holy Spirit</a:t>
            </a:r>
          </a:p>
          <a:p>
            <a:pPr eaLnBrk="1" hangingPunct="1">
              <a:lnSpc>
                <a:spcPts val="6000"/>
              </a:lnSpc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The Blessed Three in One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9933172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86965</TotalTime>
  <Words>15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2013-04-05T22:51:47Z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