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5" d="100"/>
          <a:sy n="75" d="100"/>
        </p:scale>
        <p:origin x="84" y="4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914400"/>
            <a:ext cx="121920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  God of Might…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 and authority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 unto Thee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219200"/>
            <a:ext cx="12192000" cy="368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Father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Son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Holy Spirit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 Three in One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993317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86965</TotalTime>
  <Words>15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2013-04-05T22:51:47Z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